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57" r:id="rId4"/>
    <p:sldId id="260" r:id="rId5"/>
    <p:sldId id="261" r:id="rId6"/>
    <p:sldId id="268" r:id="rId7"/>
    <p:sldId id="270" r:id="rId8"/>
    <p:sldId id="287" r:id="rId9"/>
    <p:sldId id="273" r:id="rId10"/>
    <p:sldId id="274" r:id="rId11"/>
    <p:sldId id="288" r:id="rId12"/>
    <p:sldId id="289" r:id="rId13"/>
    <p:sldId id="275" r:id="rId14"/>
    <p:sldId id="276" r:id="rId15"/>
    <p:sldId id="291" r:id="rId16"/>
    <p:sldId id="292" r:id="rId17"/>
    <p:sldId id="295" r:id="rId18"/>
    <p:sldId id="293" r:id="rId19"/>
    <p:sldId id="277" r:id="rId20"/>
    <p:sldId id="286" r:id="rId21"/>
    <p:sldId id="284" r:id="rId22"/>
    <p:sldId id="285" r:id="rId23"/>
    <p:sldId id="278" r:id="rId24"/>
    <p:sldId id="282" r:id="rId25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DDE2C0-6750-404B-902C-A0FEDB3C05B3}" v="147" dt="2024-06-05T21:37:23.1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lal türkyılmaz" userId="0366084427d66146" providerId="LiveId" clId="{02DDE2C0-6750-404B-902C-A0FEDB3C05B3}"/>
    <pc:docChg chg="undo custSel addSld delSld modSld">
      <pc:chgData name="hilal türkyılmaz" userId="0366084427d66146" providerId="LiveId" clId="{02DDE2C0-6750-404B-902C-A0FEDB3C05B3}" dt="2024-06-05T21:37:23.133" v="697" actId="1076"/>
      <pc:docMkLst>
        <pc:docMk/>
      </pc:docMkLst>
      <pc:sldChg chg="del">
        <pc:chgData name="hilal türkyılmaz" userId="0366084427d66146" providerId="LiveId" clId="{02DDE2C0-6750-404B-902C-A0FEDB3C05B3}" dt="2024-06-05T17:55:21.680" v="138" actId="2696"/>
        <pc:sldMkLst>
          <pc:docMk/>
          <pc:sldMk cId="2125086775" sldId="259"/>
        </pc:sldMkLst>
      </pc:sldChg>
      <pc:sldChg chg="addSp delSp modSp">
        <pc:chgData name="hilal türkyılmaz" userId="0366084427d66146" providerId="LiveId" clId="{02DDE2C0-6750-404B-902C-A0FEDB3C05B3}" dt="2024-06-05T21:33:48.508" v="685" actId="1035"/>
        <pc:sldMkLst>
          <pc:docMk/>
          <pc:sldMk cId="2933262460" sldId="260"/>
        </pc:sldMkLst>
        <pc:spChg chg="add">
          <ac:chgData name="hilal türkyılmaz" userId="0366084427d66146" providerId="LiveId" clId="{02DDE2C0-6750-404B-902C-A0FEDB3C05B3}" dt="2024-06-05T18:13:52.540" v="139"/>
          <ac:spMkLst>
            <pc:docMk/>
            <pc:sldMk cId="2933262460" sldId="260"/>
            <ac:spMk id="5" creationId="{2BC0A135-B6F0-FCF5-637B-89B3F71F36DC}"/>
          </ac:spMkLst>
        </pc:spChg>
        <pc:picChg chg="add del mod">
          <ac:chgData name="hilal türkyılmaz" userId="0366084427d66146" providerId="LiveId" clId="{02DDE2C0-6750-404B-902C-A0FEDB3C05B3}" dt="2024-06-05T18:30:10.495" v="189" actId="478"/>
          <ac:picMkLst>
            <pc:docMk/>
            <pc:sldMk cId="2933262460" sldId="260"/>
            <ac:picMk id="1028" creationId="{6A5F356B-C421-7B9C-FDDB-FBB7331ED742}"/>
          </ac:picMkLst>
        </pc:picChg>
        <pc:picChg chg="add del mod">
          <ac:chgData name="hilal türkyılmaz" userId="0366084427d66146" providerId="LiveId" clId="{02DDE2C0-6750-404B-902C-A0FEDB3C05B3}" dt="2024-06-05T21:33:48.508" v="685" actId="1035"/>
          <ac:picMkLst>
            <pc:docMk/>
            <pc:sldMk cId="2933262460" sldId="260"/>
            <ac:picMk id="1030" creationId="{06C75A3E-7686-D109-4A38-4793E5DFA76D}"/>
          </ac:picMkLst>
        </pc:picChg>
      </pc:sldChg>
      <pc:sldChg chg="addSp delSp modSp">
        <pc:chgData name="hilal türkyılmaz" userId="0366084427d66146" providerId="LiveId" clId="{02DDE2C0-6750-404B-902C-A0FEDB3C05B3}" dt="2024-06-05T21:37:23.133" v="697" actId="1076"/>
        <pc:sldMkLst>
          <pc:docMk/>
          <pc:sldMk cId="4058278267" sldId="261"/>
        </pc:sldMkLst>
        <pc:picChg chg="add del mod">
          <ac:chgData name="hilal türkyılmaz" userId="0366084427d66146" providerId="LiveId" clId="{02DDE2C0-6750-404B-902C-A0FEDB3C05B3}" dt="2024-06-05T18:19:32.735" v="150" actId="478"/>
          <ac:picMkLst>
            <pc:docMk/>
            <pc:sldMk cId="4058278267" sldId="261"/>
            <ac:picMk id="2050" creationId="{6347FB6A-4C69-65D7-176E-D060BB222D34}"/>
          </ac:picMkLst>
        </pc:picChg>
        <pc:picChg chg="add del mod">
          <ac:chgData name="hilal türkyılmaz" userId="0366084427d66146" providerId="LiveId" clId="{02DDE2C0-6750-404B-902C-A0FEDB3C05B3}" dt="2024-06-05T21:37:11.608" v="695" actId="478"/>
          <ac:picMkLst>
            <pc:docMk/>
            <pc:sldMk cId="4058278267" sldId="261"/>
            <ac:picMk id="2052" creationId="{A8B47AB6-81D8-AF88-66C4-0B1D15CA4987}"/>
          </ac:picMkLst>
        </pc:picChg>
        <pc:picChg chg="add mod">
          <ac:chgData name="hilal türkyılmaz" userId="0366084427d66146" providerId="LiveId" clId="{02DDE2C0-6750-404B-902C-A0FEDB3C05B3}" dt="2024-06-05T21:37:23.133" v="697" actId="1076"/>
          <ac:picMkLst>
            <pc:docMk/>
            <pc:sldMk cId="4058278267" sldId="261"/>
            <ac:picMk id="2054" creationId="{40BA220F-38E2-2AAD-671B-06B6DE3459C7}"/>
          </ac:picMkLst>
        </pc:picChg>
      </pc:sldChg>
      <pc:sldChg chg="addSp delSp modSp mod">
        <pc:chgData name="hilal türkyılmaz" userId="0366084427d66146" providerId="LiveId" clId="{02DDE2C0-6750-404B-902C-A0FEDB3C05B3}" dt="2024-06-05T19:04:14.041" v="467" actId="1076"/>
        <pc:sldMkLst>
          <pc:docMk/>
          <pc:sldMk cId="2513673874" sldId="268"/>
        </pc:sldMkLst>
        <pc:spChg chg="mod">
          <ac:chgData name="hilal türkyılmaz" userId="0366084427d66146" providerId="LiveId" clId="{02DDE2C0-6750-404B-902C-A0FEDB3C05B3}" dt="2024-06-05T19:04:14.041" v="467" actId="1076"/>
          <ac:spMkLst>
            <pc:docMk/>
            <pc:sldMk cId="2513673874" sldId="268"/>
            <ac:spMk id="3" creationId="{425F52BA-3323-7DFF-5738-BCBD1024053C}"/>
          </ac:spMkLst>
        </pc:spChg>
        <pc:spChg chg="add mod">
          <ac:chgData name="hilal türkyılmaz" userId="0366084427d66146" providerId="LiveId" clId="{02DDE2C0-6750-404B-902C-A0FEDB3C05B3}" dt="2024-06-05T18:47:13.468" v="445" actId="1037"/>
          <ac:spMkLst>
            <pc:docMk/>
            <pc:sldMk cId="2513673874" sldId="268"/>
            <ac:spMk id="7" creationId="{A8486E70-FBDC-4A9E-D80D-07631CAA963F}"/>
          </ac:spMkLst>
        </pc:spChg>
        <pc:spChg chg="add mod">
          <ac:chgData name="hilal türkyılmaz" userId="0366084427d66146" providerId="LiveId" clId="{02DDE2C0-6750-404B-902C-A0FEDB3C05B3}" dt="2024-06-05T18:48:10.566" v="465" actId="1076"/>
          <ac:spMkLst>
            <pc:docMk/>
            <pc:sldMk cId="2513673874" sldId="268"/>
            <ac:spMk id="8" creationId="{A0673AC8-3675-63EE-A5BA-E709D50E03A0}"/>
          </ac:spMkLst>
        </pc:spChg>
        <pc:spChg chg="add mod">
          <ac:chgData name="hilal türkyılmaz" userId="0366084427d66146" providerId="LiveId" clId="{02DDE2C0-6750-404B-902C-A0FEDB3C05B3}" dt="2024-06-05T18:47:18.813" v="455" actId="1038"/>
          <ac:spMkLst>
            <pc:docMk/>
            <pc:sldMk cId="2513673874" sldId="268"/>
            <ac:spMk id="9" creationId="{328181DE-F0E9-BD15-A0AB-B2B1AD0037C9}"/>
          </ac:spMkLst>
        </pc:spChg>
        <pc:picChg chg="add del mod">
          <ac:chgData name="hilal türkyılmaz" userId="0366084427d66146" providerId="LiveId" clId="{02DDE2C0-6750-404B-902C-A0FEDB3C05B3}" dt="2024-06-05T18:43:29.005" v="241" actId="478"/>
          <ac:picMkLst>
            <pc:docMk/>
            <pc:sldMk cId="2513673874" sldId="268"/>
            <ac:picMk id="5" creationId="{BF57AA6A-1545-BCCE-1943-F6204AE9349C}"/>
          </ac:picMkLst>
        </pc:picChg>
        <pc:picChg chg="add del mod">
          <ac:chgData name="hilal türkyılmaz" userId="0366084427d66146" providerId="LiveId" clId="{02DDE2C0-6750-404B-902C-A0FEDB3C05B3}" dt="2024-06-05T18:43:21.650" v="238" actId="478"/>
          <ac:picMkLst>
            <pc:docMk/>
            <pc:sldMk cId="2513673874" sldId="268"/>
            <ac:picMk id="6" creationId="{6CD64EFD-DA8B-D77D-9D29-D63551E8D47C}"/>
          </ac:picMkLst>
        </pc:picChg>
      </pc:sldChg>
      <pc:sldChg chg="addSp delSp modSp mod">
        <pc:chgData name="hilal türkyılmaz" userId="0366084427d66146" providerId="LiveId" clId="{02DDE2C0-6750-404B-902C-A0FEDB3C05B3}" dt="2024-06-05T18:47:50.392" v="460" actId="20577"/>
        <pc:sldMkLst>
          <pc:docMk/>
          <pc:sldMk cId="2862935712" sldId="270"/>
        </pc:sldMkLst>
        <pc:spChg chg="mod">
          <ac:chgData name="hilal türkyılmaz" userId="0366084427d66146" providerId="LiveId" clId="{02DDE2C0-6750-404B-902C-A0FEDB3C05B3}" dt="2024-06-05T18:47:50.392" v="460" actId="20577"/>
          <ac:spMkLst>
            <pc:docMk/>
            <pc:sldMk cId="2862935712" sldId="270"/>
            <ac:spMk id="3" creationId="{425F52BA-3323-7DFF-5738-BCBD1024053C}"/>
          </ac:spMkLst>
        </pc:spChg>
        <pc:picChg chg="add del mod">
          <ac:chgData name="hilal türkyılmaz" userId="0366084427d66146" providerId="LiveId" clId="{02DDE2C0-6750-404B-902C-A0FEDB3C05B3}" dt="2024-06-05T18:32:38.799" v="202" actId="478"/>
          <ac:picMkLst>
            <pc:docMk/>
            <pc:sldMk cId="2862935712" sldId="270"/>
            <ac:picMk id="5" creationId="{2ED84DBC-9EED-BB8A-523F-853CBEB5F034}"/>
          </ac:picMkLst>
        </pc:picChg>
        <pc:picChg chg="add mod">
          <ac:chgData name="hilal türkyılmaz" userId="0366084427d66146" providerId="LiveId" clId="{02DDE2C0-6750-404B-902C-A0FEDB3C05B3}" dt="2024-06-05T18:33:18.807" v="209" actId="1076"/>
          <ac:picMkLst>
            <pc:docMk/>
            <pc:sldMk cId="2862935712" sldId="270"/>
            <ac:picMk id="3074" creationId="{A43800B5-C966-BFDB-8CFB-A37E0C452DA5}"/>
          </ac:picMkLst>
        </pc:picChg>
      </pc:sldChg>
      <pc:sldChg chg="addSp delSp del mod">
        <pc:chgData name="hilal türkyılmaz" userId="0366084427d66146" providerId="LiveId" clId="{02DDE2C0-6750-404B-902C-A0FEDB3C05B3}" dt="2024-06-05T19:04:54.082" v="475" actId="2696"/>
        <pc:sldMkLst>
          <pc:docMk/>
          <pc:sldMk cId="1127665762" sldId="271"/>
        </pc:sldMkLst>
        <pc:spChg chg="add del">
          <ac:chgData name="hilal türkyılmaz" userId="0366084427d66146" providerId="LiveId" clId="{02DDE2C0-6750-404B-902C-A0FEDB3C05B3}" dt="2024-06-05T19:04:22.472" v="469" actId="22"/>
          <ac:spMkLst>
            <pc:docMk/>
            <pc:sldMk cId="1127665762" sldId="271"/>
            <ac:spMk id="6" creationId="{BEDB3FCE-FD02-67DB-F348-B8EAFA855227}"/>
          </ac:spMkLst>
        </pc:spChg>
      </pc:sldChg>
      <pc:sldChg chg="del">
        <pc:chgData name="hilal türkyılmaz" userId="0366084427d66146" providerId="LiveId" clId="{02DDE2C0-6750-404B-902C-A0FEDB3C05B3}" dt="2024-06-05T19:06:23.408" v="477" actId="2696"/>
        <pc:sldMkLst>
          <pc:docMk/>
          <pc:sldMk cId="342190131" sldId="272"/>
        </pc:sldMkLst>
      </pc:sldChg>
      <pc:sldChg chg="modSp mod">
        <pc:chgData name="hilal türkyılmaz" userId="0366084427d66146" providerId="LiveId" clId="{02DDE2C0-6750-404B-902C-A0FEDB3C05B3}" dt="2024-06-05T19:06:21.160" v="476" actId="20577"/>
        <pc:sldMkLst>
          <pc:docMk/>
          <pc:sldMk cId="436986165" sldId="273"/>
        </pc:sldMkLst>
        <pc:spChg chg="mod">
          <ac:chgData name="hilal türkyılmaz" userId="0366084427d66146" providerId="LiveId" clId="{02DDE2C0-6750-404B-902C-A0FEDB3C05B3}" dt="2024-06-05T19:06:21.160" v="476" actId="20577"/>
          <ac:spMkLst>
            <pc:docMk/>
            <pc:sldMk cId="436986165" sldId="273"/>
            <ac:spMk id="3" creationId="{425F52BA-3323-7DFF-5738-BCBD1024053C}"/>
          </ac:spMkLst>
        </pc:spChg>
      </pc:sldChg>
      <pc:sldChg chg="addSp delSp modSp mod">
        <pc:chgData name="hilal türkyılmaz" userId="0366084427d66146" providerId="LiveId" clId="{02DDE2C0-6750-404B-902C-A0FEDB3C05B3}" dt="2024-06-05T21:31:09.875" v="680" actId="1076"/>
        <pc:sldMkLst>
          <pc:docMk/>
          <pc:sldMk cId="1378387183" sldId="275"/>
        </pc:sldMkLst>
        <pc:spChg chg="mod">
          <ac:chgData name="hilal türkyılmaz" userId="0366084427d66146" providerId="LiveId" clId="{02DDE2C0-6750-404B-902C-A0FEDB3C05B3}" dt="2024-06-05T21:24:58.339" v="644" actId="14100"/>
          <ac:spMkLst>
            <pc:docMk/>
            <pc:sldMk cId="1378387183" sldId="275"/>
            <ac:spMk id="3" creationId="{425F52BA-3323-7DFF-5738-BCBD1024053C}"/>
          </ac:spMkLst>
        </pc:spChg>
        <pc:spChg chg="add mod">
          <ac:chgData name="hilal türkyılmaz" userId="0366084427d66146" providerId="LiveId" clId="{02DDE2C0-6750-404B-902C-A0FEDB3C05B3}" dt="2024-06-05T21:22:41.545" v="592" actId="20577"/>
          <ac:spMkLst>
            <pc:docMk/>
            <pc:sldMk cId="1378387183" sldId="275"/>
            <ac:spMk id="5" creationId="{80C55047-7B25-C773-B1F0-A8A8276DC868}"/>
          </ac:spMkLst>
        </pc:spChg>
        <pc:spChg chg="add mod">
          <ac:chgData name="hilal türkyılmaz" userId="0366084427d66146" providerId="LiveId" clId="{02DDE2C0-6750-404B-902C-A0FEDB3C05B3}" dt="2024-06-05T21:24:19.828" v="637" actId="767"/>
          <ac:spMkLst>
            <pc:docMk/>
            <pc:sldMk cId="1378387183" sldId="275"/>
            <ac:spMk id="6" creationId="{888A491C-2BB6-C7D7-CDC4-AA8ACBB85CE3}"/>
          </ac:spMkLst>
        </pc:spChg>
        <pc:spChg chg="add mod">
          <ac:chgData name="hilal türkyılmaz" userId="0366084427d66146" providerId="LiveId" clId="{02DDE2C0-6750-404B-902C-A0FEDB3C05B3}" dt="2024-06-05T21:24:19.078" v="634" actId="767"/>
          <ac:spMkLst>
            <pc:docMk/>
            <pc:sldMk cId="1378387183" sldId="275"/>
            <ac:spMk id="7" creationId="{1194B55F-6715-C133-2B51-59ACCD12DCAA}"/>
          </ac:spMkLst>
        </pc:spChg>
        <pc:spChg chg="add mod">
          <ac:chgData name="hilal türkyılmaz" userId="0366084427d66146" providerId="LiveId" clId="{02DDE2C0-6750-404B-902C-A0FEDB3C05B3}" dt="2024-06-05T21:24:18.468" v="631" actId="767"/>
          <ac:spMkLst>
            <pc:docMk/>
            <pc:sldMk cId="1378387183" sldId="275"/>
            <ac:spMk id="8" creationId="{295497FE-9085-7D71-1115-27D0EDBE0087}"/>
          </ac:spMkLst>
        </pc:spChg>
        <pc:spChg chg="add mod">
          <ac:chgData name="hilal türkyılmaz" userId="0366084427d66146" providerId="LiveId" clId="{02DDE2C0-6750-404B-902C-A0FEDB3C05B3}" dt="2024-06-05T21:24:10.124" v="628" actId="767"/>
          <ac:spMkLst>
            <pc:docMk/>
            <pc:sldMk cId="1378387183" sldId="275"/>
            <ac:spMk id="9" creationId="{4B0A9B29-90AF-97D0-09ED-E8EAE6068722}"/>
          </ac:spMkLst>
        </pc:spChg>
        <pc:picChg chg="add mod">
          <ac:chgData name="hilal türkyılmaz" userId="0366084427d66146" providerId="LiveId" clId="{02DDE2C0-6750-404B-902C-A0FEDB3C05B3}" dt="2024-06-05T21:30:17.986" v="672" actId="14100"/>
          <ac:picMkLst>
            <pc:docMk/>
            <pc:sldMk cId="1378387183" sldId="275"/>
            <ac:picMk id="4098" creationId="{3912BF69-7007-148E-8EFE-DED0FD10C53A}"/>
          </ac:picMkLst>
        </pc:picChg>
        <pc:picChg chg="add mod">
          <ac:chgData name="hilal türkyılmaz" userId="0366084427d66146" providerId="LiveId" clId="{02DDE2C0-6750-404B-902C-A0FEDB3C05B3}" dt="2024-06-05T21:31:05.519" v="679" actId="1076"/>
          <ac:picMkLst>
            <pc:docMk/>
            <pc:sldMk cId="1378387183" sldId="275"/>
            <ac:picMk id="4100" creationId="{10871719-88F9-57CC-8681-257602D143D2}"/>
          </ac:picMkLst>
        </pc:picChg>
        <pc:picChg chg="add del mod">
          <ac:chgData name="hilal türkyılmaz" userId="0366084427d66146" providerId="LiveId" clId="{02DDE2C0-6750-404B-902C-A0FEDB3C05B3}" dt="2024-06-05T21:25:42.269" v="657" actId="478"/>
          <ac:picMkLst>
            <pc:docMk/>
            <pc:sldMk cId="1378387183" sldId="275"/>
            <ac:picMk id="4102" creationId="{CDACC66F-BB2A-9430-2058-670AEEB0B535}"/>
          </ac:picMkLst>
        </pc:picChg>
        <pc:picChg chg="add mod">
          <ac:chgData name="hilal türkyılmaz" userId="0366084427d66146" providerId="LiveId" clId="{02DDE2C0-6750-404B-902C-A0FEDB3C05B3}" dt="2024-06-05T21:31:03.271" v="678" actId="1076"/>
          <ac:picMkLst>
            <pc:docMk/>
            <pc:sldMk cId="1378387183" sldId="275"/>
            <ac:picMk id="4104" creationId="{F0345398-76F1-AA1C-754F-C7CBC38FF983}"/>
          </ac:picMkLst>
        </pc:picChg>
        <pc:picChg chg="add mod">
          <ac:chgData name="hilal türkyılmaz" userId="0366084427d66146" providerId="LiveId" clId="{02DDE2C0-6750-404B-902C-A0FEDB3C05B3}" dt="2024-06-05T21:30:57.122" v="676" actId="1076"/>
          <ac:picMkLst>
            <pc:docMk/>
            <pc:sldMk cId="1378387183" sldId="275"/>
            <ac:picMk id="4106" creationId="{AA5F14DC-A89E-6F24-4A29-4A3FCEC3FFD9}"/>
          </ac:picMkLst>
        </pc:picChg>
        <pc:picChg chg="add mod">
          <ac:chgData name="hilal türkyılmaz" userId="0366084427d66146" providerId="LiveId" clId="{02DDE2C0-6750-404B-902C-A0FEDB3C05B3}" dt="2024-06-05T21:31:09.875" v="680" actId="1076"/>
          <ac:picMkLst>
            <pc:docMk/>
            <pc:sldMk cId="1378387183" sldId="275"/>
            <ac:picMk id="4108" creationId="{8200F064-FEF5-96A7-5435-A63243BE40AD}"/>
          </ac:picMkLst>
        </pc:picChg>
      </pc:sldChg>
      <pc:sldChg chg="addSp delSp modSp new add del mod setBg">
        <pc:chgData name="hilal türkyılmaz" userId="0366084427d66146" providerId="LiveId" clId="{02DDE2C0-6750-404B-902C-A0FEDB3C05B3}" dt="2024-06-05T15:29:21.936" v="39" actId="2696"/>
        <pc:sldMkLst>
          <pc:docMk/>
          <pc:sldMk cId="1154193656" sldId="283"/>
        </pc:sldMkLst>
        <pc:spChg chg="del">
          <ac:chgData name="hilal türkyılmaz" userId="0366084427d66146" providerId="LiveId" clId="{02DDE2C0-6750-404B-902C-A0FEDB3C05B3}" dt="2024-06-05T15:27:37.467" v="2" actId="478"/>
          <ac:spMkLst>
            <pc:docMk/>
            <pc:sldMk cId="1154193656" sldId="283"/>
            <ac:spMk id="2" creationId="{00D2A556-0FD5-053F-6C57-43103E190D68}"/>
          </ac:spMkLst>
        </pc:spChg>
        <pc:spChg chg="del">
          <ac:chgData name="hilal türkyılmaz" userId="0366084427d66146" providerId="LiveId" clId="{02DDE2C0-6750-404B-902C-A0FEDB3C05B3}" dt="2024-06-05T15:27:36.089" v="1" actId="478"/>
          <ac:spMkLst>
            <pc:docMk/>
            <pc:sldMk cId="1154193656" sldId="283"/>
            <ac:spMk id="3" creationId="{33815BEB-DECB-A85E-AE3A-31914E30D6C0}"/>
          </ac:spMkLst>
        </pc:spChg>
        <pc:spChg chg="add del">
          <ac:chgData name="hilal türkyılmaz" userId="0366084427d66146" providerId="LiveId" clId="{02DDE2C0-6750-404B-902C-A0FEDB3C05B3}" dt="2024-06-05T15:27:40.920" v="5" actId="26606"/>
          <ac:spMkLst>
            <pc:docMk/>
            <pc:sldMk cId="1154193656" sldId="283"/>
            <ac:spMk id="9" creationId="{F3060C83-F051-4F0E-ABAD-AA0DFC48B218}"/>
          </ac:spMkLst>
        </pc:spChg>
        <pc:spChg chg="add del">
          <ac:chgData name="hilal türkyılmaz" userId="0366084427d66146" providerId="LiveId" clId="{02DDE2C0-6750-404B-902C-A0FEDB3C05B3}" dt="2024-06-05T15:27:40.920" v="5" actId="26606"/>
          <ac:spMkLst>
            <pc:docMk/>
            <pc:sldMk cId="1154193656" sldId="283"/>
            <ac:spMk id="11" creationId="{83C98ABE-055B-441F-B07E-44F97F083C39}"/>
          </ac:spMkLst>
        </pc:spChg>
        <pc:spChg chg="add del">
          <ac:chgData name="hilal türkyılmaz" userId="0366084427d66146" providerId="LiveId" clId="{02DDE2C0-6750-404B-902C-A0FEDB3C05B3}" dt="2024-06-05T15:27:40.920" v="5" actId="26606"/>
          <ac:spMkLst>
            <pc:docMk/>
            <pc:sldMk cId="1154193656" sldId="283"/>
            <ac:spMk id="13" creationId="{29FDB030-9B49-4CED-8CCD-4D99382388AC}"/>
          </ac:spMkLst>
        </pc:spChg>
        <pc:spChg chg="add del">
          <ac:chgData name="hilal türkyılmaz" userId="0366084427d66146" providerId="LiveId" clId="{02DDE2C0-6750-404B-902C-A0FEDB3C05B3}" dt="2024-06-05T15:27:40.920" v="5" actId="26606"/>
          <ac:spMkLst>
            <pc:docMk/>
            <pc:sldMk cId="1154193656" sldId="283"/>
            <ac:spMk id="15" creationId="{3783CA14-24A1-485C-8B30-D6A5D87987AD}"/>
          </ac:spMkLst>
        </pc:spChg>
        <pc:spChg chg="add del">
          <ac:chgData name="hilal türkyılmaz" userId="0366084427d66146" providerId="LiveId" clId="{02DDE2C0-6750-404B-902C-A0FEDB3C05B3}" dt="2024-06-05T15:27:40.920" v="5" actId="26606"/>
          <ac:spMkLst>
            <pc:docMk/>
            <pc:sldMk cId="1154193656" sldId="283"/>
            <ac:spMk id="17" creationId="{9A97C86A-04D6-40F7-AE84-31AB43E6A846}"/>
          </ac:spMkLst>
        </pc:spChg>
        <pc:spChg chg="add del">
          <ac:chgData name="hilal türkyılmaz" userId="0366084427d66146" providerId="LiveId" clId="{02DDE2C0-6750-404B-902C-A0FEDB3C05B3}" dt="2024-06-05T15:27:40.920" v="5" actId="26606"/>
          <ac:spMkLst>
            <pc:docMk/>
            <pc:sldMk cId="1154193656" sldId="283"/>
            <ac:spMk id="19" creationId="{FF9F2414-84E8-453E-B1F3-389FDE8192D9}"/>
          </ac:spMkLst>
        </pc:spChg>
        <pc:spChg chg="add del">
          <ac:chgData name="hilal türkyılmaz" userId="0366084427d66146" providerId="LiveId" clId="{02DDE2C0-6750-404B-902C-A0FEDB3C05B3}" dt="2024-06-05T15:27:40.920" v="5" actId="26606"/>
          <ac:spMkLst>
            <pc:docMk/>
            <pc:sldMk cId="1154193656" sldId="283"/>
            <ac:spMk id="21" creationId="{3ECA69A1-7536-43AC-85EF-C7106179F5ED}"/>
          </ac:spMkLst>
        </pc:spChg>
        <pc:picChg chg="add mod">
          <ac:chgData name="hilal türkyılmaz" userId="0366084427d66146" providerId="LiveId" clId="{02DDE2C0-6750-404B-902C-A0FEDB3C05B3}" dt="2024-06-05T15:28:07.579" v="11" actId="1076"/>
          <ac:picMkLst>
            <pc:docMk/>
            <pc:sldMk cId="1154193656" sldId="283"/>
            <ac:picMk id="4" creationId="{2BBFB5BC-74DE-2C60-D2A2-50EB2765F9F4}"/>
          </ac:picMkLst>
        </pc:picChg>
      </pc:sldChg>
      <pc:sldChg chg="addSp delSp modSp add mod setBg">
        <pc:chgData name="hilal türkyılmaz" userId="0366084427d66146" providerId="LiveId" clId="{02DDE2C0-6750-404B-902C-A0FEDB3C05B3}" dt="2024-06-05T21:19:28.984" v="520" actId="26606"/>
        <pc:sldMkLst>
          <pc:docMk/>
          <pc:sldMk cId="435775569" sldId="284"/>
        </pc:sldMkLst>
        <pc:spChg chg="add del">
          <ac:chgData name="hilal türkyılmaz" userId="0366084427d66146" providerId="LiveId" clId="{02DDE2C0-6750-404B-902C-A0FEDB3C05B3}" dt="2024-06-05T15:29:00.855" v="32" actId="26606"/>
          <ac:spMkLst>
            <pc:docMk/>
            <pc:sldMk cId="435775569" sldId="284"/>
            <ac:spMk id="7" creationId="{A9F529C3-C941-49FD-8C67-82F134F64BDB}"/>
          </ac:spMkLst>
        </pc:spChg>
        <pc:spChg chg="add del">
          <ac:chgData name="hilal türkyılmaz" userId="0366084427d66146" providerId="LiveId" clId="{02DDE2C0-6750-404B-902C-A0FEDB3C05B3}" dt="2024-06-05T15:28:51.048" v="23" actId="26606"/>
          <ac:spMkLst>
            <pc:docMk/>
            <pc:sldMk cId="435775569" sldId="284"/>
            <ac:spMk id="8" creationId="{11BE3FA7-0D70-4431-814F-D8C40576EA93}"/>
          </ac:spMkLst>
        </pc:spChg>
        <pc:spChg chg="add del">
          <ac:chgData name="hilal türkyılmaz" userId="0366084427d66146" providerId="LiveId" clId="{02DDE2C0-6750-404B-902C-A0FEDB3C05B3}" dt="2024-06-05T15:29:01.437" v="33" actId="26606"/>
          <ac:spMkLst>
            <pc:docMk/>
            <pc:sldMk cId="435775569" sldId="284"/>
            <ac:spMk id="9" creationId="{A9F529C3-C941-49FD-8C67-82F134F64BDB}"/>
          </ac:spMkLst>
        </pc:spChg>
        <pc:spChg chg="add del">
          <ac:chgData name="hilal türkyılmaz" userId="0366084427d66146" providerId="LiveId" clId="{02DDE2C0-6750-404B-902C-A0FEDB3C05B3}" dt="2024-06-05T15:29:01.437" v="33" actId="26606"/>
          <ac:spMkLst>
            <pc:docMk/>
            <pc:sldMk cId="435775569" sldId="284"/>
            <ac:spMk id="11" creationId="{20586029-32A0-47E5-9AEC-AE3ABA6B94D0}"/>
          </ac:spMkLst>
        </pc:spChg>
        <pc:spChg chg="add del">
          <ac:chgData name="hilal türkyılmaz" userId="0366084427d66146" providerId="LiveId" clId="{02DDE2C0-6750-404B-902C-A0FEDB3C05B3}" dt="2024-06-05T15:28:56.203" v="27" actId="26606"/>
          <ac:spMkLst>
            <pc:docMk/>
            <pc:sldMk cId="435775569" sldId="284"/>
            <ac:spMk id="12" creationId="{11BE3FA7-0D70-4431-814F-D8C40576EA93}"/>
          </ac:spMkLst>
        </pc:spChg>
        <pc:spChg chg="add del">
          <ac:chgData name="hilal türkyılmaz" userId="0366084427d66146" providerId="LiveId" clId="{02DDE2C0-6750-404B-902C-A0FEDB3C05B3}" dt="2024-06-05T15:29:00.855" v="32" actId="26606"/>
          <ac:spMkLst>
            <pc:docMk/>
            <pc:sldMk cId="435775569" sldId="284"/>
            <ac:spMk id="15" creationId="{20586029-32A0-47E5-9AEC-AE3ABA6B94D0}"/>
          </ac:spMkLst>
        </pc:spChg>
        <pc:spChg chg="add del">
          <ac:chgData name="hilal türkyılmaz" userId="0366084427d66146" providerId="LiveId" clId="{02DDE2C0-6750-404B-902C-A0FEDB3C05B3}" dt="2024-06-05T21:19:20.465" v="516" actId="26606"/>
          <ac:spMkLst>
            <pc:docMk/>
            <pc:sldMk cId="435775569" sldId="284"/>
            <ac:spMk id="17" creationId="{A9F529C3-C941-49FD-8C67-82F134F64BDB}"/>
          </ac:spMkLst>
        </pc:spChg>
        <pc:spChg chg="add del">
          <ac:chgData name="hilal türkyılmaz" userId="0366084427d66146" providerId="LiveId" clId="{02DDE2C0-6750-404B-902C-A0FEDB3C05B3}" dt="2024-06-05T21:19:20.465" v="516" actId="26606"/>
          <ac:spMkLst>
            <pc:docMk/>
            <pc:sldMk cId="435775569" sldId="284"/>
            <ac:spMk id="18" creationId="{20586029-32A0-47E5-9AEC-AE3ABA6B94D0}"/>
          </ac:spMkLst>
        </pc:spChg>
        <pc:spChg chg="add del">
          <ac:chgData name="hilal türkyılmaz" userId="0366084427d66146" providerId="LiveId" clId="{02DDE2C0-6750-404B-902C-A0FEDB3C05B3}" dt="2024-06-05T21:19:22.073" v="518" actId="26606"/>
          <ac:spMkLst>
            <pc:docMk/>
            <pc:sldMk cId="435775569" sldId="284"/>
            <ac:spMk id="21" creationId="{0205D939-00C4-4F2E-9797-3170DD040D90}"/>
          </ac:spMkLst>
        </pc:spChg>
        <pc:spChg chg="add del">
          <ac:chgData name="hilal türkyılmaz" userId="0366084427d66146" providerId="LiveId" clId="{02DDE2C0-6750-404B-902C-A0FEDB3C05B3}" dt="2024-06-05T21:19:22.073" v="518" actId="26606"/>
          <ac:spMkLst>
            <pc:docMk/>
            <pc:sldMk cId="435775569" sldId="284"/>
            <ac:spMk id="22" creationId="{38EE4E44-1403-472B-8C01-D354CB8F5AE7}"/>
          </ac:spMkLst>
        </pc:spChg>
        <pc:spChg chg="add del">
          <ac:chgData name="hilal türkyılmaz" userId="0366084427d66146" providerId="LiveId" clId="{02DDE2C0-6750-404B-902C-A0FEDB3C05B3}" dt="2024-06-05T21:19:22.073" v="518" actId="26606"/>
          <ac:spMkLst>
            <pc:docMk/>
            <pc:sldMk cId="435775569" sldId="284"/>
            <ac:spMk id="23" creationId="{583CCE40-4C5F-42D3-86D9-7892AD1E98E3}"/>
          </ac:spMkLst>
        </pc:spChg>
        <pc:spChg chg="add del">
          <ac:chgData name="hilal türkyılmaz" userId="0366084427d66146" providerId="LiveId" clId="{02DDE2C0-6750-404B-902C-A0FEDB3C05B3}" dt="2024-06-05T21:19:28.984" v="520" actId="26606"/>
          <ac:spMkLst>
            <pc:docMk/>
            <pc:sldMk cId="435775569" sldId="284"/>
            <ac:spMk id="25" creationId="{A9F529C3-C941-49FD-8C67-82F134F64BDB}"/>
          </ac:spMkLst>
        </pc:spChg>
        <pc:spChg chg="add del">
          <ac:chgData name="hilal türkyılmaz" userId="0366084427d66146" providerId="LiveId" clId="{02DDE2C0-6750-404B-902C-A0FEDB3C05B3}" dt="2024-06-05T21:19:28.984" v="520" actId="26606"/>
          <ac:spMkLst>
            <pc:docMk/>
            <pc:sldMk cId="435775569" sldId="284"/>
            <ac:spMk id="26" creationId="{20586029-32A0-47E5-9AEC-AE3ABA6B94D0}"/>
          </ac:spMkLst>
        </pc:spChg>
        <pc:picChg chg="add mod ord">
          <ac:chgData name="hilal türkyılmaz" userId="0366084427d66146" providerId="LiveId" clId="{02DDE2C0-6750-404B-902C-A0FEDB3C05B3}" dt="2024-06-05T21:19:28.984" v="520" actId="26606"/>
          <ac:picMkLst>
            <pc:docMk/>
            <pc:sldMk cId="435775569" sldId="284"/>
            <ac:picMk id="2" creationId="{427953F2-EABF-1F3F-9EE2-8235BC313D9C}"/>
          </ac:picMkLst>
        </pc:picChg>
        <pc:picChg chg="mod ord">
          <ac:chgData name="hilal türkyılmaz" userId="0366084427d66146" providerId="LiveId" clId="{02DDE2C0-6750-404B-902C-A0FEDB3C05B3}" dt="2024-06-05T21:19:28.984" v="520" actId="26606"/>
          <ac:picMkLst>
            <pc:docMk/>
            <pc:sldMk cId="435775569" sldId="284"/>
            <ac:picMk id="4" creationId="{2BBFB5BC-74DE-2C60-D2A2-50EB2765F9F4}"/>
          </ac:picMkLst>
        </pc:picChg>
        <pc:cxnChg chg="add del">
          <ac:chgData name="hilal türkyılmaz" userId="0366084427d66146" providerId="LiveId" clId="{02DDE2C0-6750-404B-902C-A0FEDB3C05B3}" dt="2024-06-05T15:28:50.562" v="21" actId="26606"/>
          <ac:cxnSpMkLst>
            <pc:docMk/>
            <pc:sldMk cId="435775569" sldId="284"/>
            <ac:cxnSpMk id="6" creationId="{4D56677B-C0B7-4DAC-ACAD-8054FF1B599A}"/>
          </ac:cxnSpMkLst>
        </pc:cxnChg>
        <pc:cxnChg chg="add del">
          <ac:chgData name="hilal türkyılmaz" userId="0366084427d66146" providerId="LiveId" clId="{02DDE2C0-6750-404B-902C-A0FEDB3C05B3}" dt="2024-06-05T15:28:52.396" v="25" actId="26606"/>
          <ac:cxnSpMkLst>
            <pc:docMk/>
            <pc:sldMk cId="435775569" sldId="284"/>
            <ac:cxnSpMk id="10" creationId="{4D56677B-C0B7-4DAC-ACAD-8054FF1B599A}"/>
          </ac:cxnSpMkLst>
        </pc:cxnChg>
        <pc:cxnChg chg="add del">
          <ac:chgData name="hilal türkyılmaz" userId="0366084427d66146" providerId="LiveId" clId="{02DDE2C0-6750-404B-902C-A0FEDB3C05B3}" dt="2024-06-05T15:29:01.437" v="33" actId="26606"/>
          <ac:cxnSpMkLst>
            <pc:docMk/>
            <pc:sldMk cId="435775569" sldId="284"/>
            <ac:cxnSpMk id="13" creationId="{8C730EAB-A532-4295-A302-FB4B90DB9F5E}"/>
          </ac:cxnSpMkLst>
        </pc:cxnChg>
        <pc:cxnChg chg="add del">
          <ac:chgData name="hilal türkyılmaz" userId="0366084427d66146" providerId="LiveId" clId="{02DDE2C0-6750-404B-902C-A0FEDB3C05B3}" dt="2024-06-05T15:28:59.441" v="29" actId="26606"/>
          <ac:cxnSpMkLst>
            <pc:docMk/>
            <pc:sldMk cId="435775569" sldId="284"/>
            <ac:cxnSpMk id="14" creationId="{4D56677B-C0B7-4DAC-ACAD-8054FF1B599A}"/>
          </ac:cxnSpMkLst>
        </pc:cxnChg>
        <pc:cxnChg chg="add del">
          <ac:chgData name="hilal türkyılmaz" userId="0366084427d66146" providerId="LiveId" clId="{02DDE2C0-6750-404B-902C-A0FEDB3C05B3}" dt="2024-06-05T15:29:00.855" v="32" actId="26606"/>
          <ac:cxnSpMkLst>
            <pc:docMk/>
            <pc:sldMk cId="435775569" sldId="284"/>
            <ac:cxnSpMk id="16" creationId="{8C730EAB-A532-4295-A302-FB4B90DB9F5E}"/>
          </ac:cxnSpMkLst>
        </pc:cxnChg>
        <pc:cxnChg chg="add del">
          <ac:chgData name="hilal türkyılmaz" userId="0366084427d66146" providerId="LiveId" clId="{02DDE2C0-6750-404B-902C-A0FEDB3C05B3}" dt="2024-06-05T21:19:20.465" v="516" actId="26606"/>
          <ac:cxnSpMkLst>
            <pc:docMk/>
            <pc:sldMk cId="435775569" sldId="284"/>
            <ac:cxnSpMk id="19" creationId="{8C730EAB-A532-4295-A302-FB4B90DB9F5E}"/>
          </ac:cxnSpMkLst>
        </pc:cxnChg>
        <pc:cxnChg chg="add del">
          <ac:chgData name="hilal türkyılmaz" userId="0366084427d66146" providerId="LiveId" clId="{02DDE2C0-6750-404B-902C-A0FEDB3C05B3}" dt="2024-06-05T21:19:28.984" v="520" actId="26606"/>
          <ac:cxnSpMkLst>
            <pc:docMk/>
            <pc:sldMk cId="435775569" sldId="284"/>
            <ac:cxnSpMk id="27" creationId="{8C730EAB-A532-4295-A302-FB4B90DB9F5E}"/>
          </ac:cxnSpMkLst>
        </pc:cxnChg>
      </pc:sldChg>
      <pc:sldChg chg="new del">
        <pc:chgData name="hilal türkyılmaz" userId="0366084427d66146" providerId="LiveId" clId="{02DDE2C0-6750-404B-902C-A0FEDB3C05B3}" dt="2024-06-05T15:28:14.052" v="13" actId="2696"/>
        <pc:sldMkLst>
          <pc:docMk/>
          <pc:sldMk cId="1819569737" sldId="284"/>
        </pc:sldMkLst>
      </pc:sldChg>
      <pc:sldChg chg="addSp delSp modSp new mod setBg">
        <pc:chgData name="hilal türkyılmaz" userId="0366084427d66146" providerId="LiveId" clId="{02DDE2C0-6750-404B-902C-A0FEDB3C05B3}" dt="2024-06-05T15:29:47.041" v="45" actId="26606"/>
        <pc:sldMkLst>
          <pc:docMk/>
          <pc:sldMk cId="2523101652" sldId="285"/>
        </pc:sldMkLst>
        <pc:spChg chg="del">
          <ac:chgData name="hilal türkyılmaz" userId="0366084427d66146" providerId="LiveId" clId="{02DDE2C0-6750-404B-902C-A0FEDB3C05B3}" dt="2024-06-05T15:29:29.930" v="42" actId="478"/>
          <ac:spMkLst>
            <pc:docMk/>
            <pc:sldMk cId="2523101652" sldId="285"/>
            <ac:spMk id="2" creationId="{886F7C9C-1E40-414E-9D1D-67BA840094EC}"/>
          </ac:spMkLst>
        </pc:spChg>
        <pc:spChg chg="del">
          <ac:chgData name="hilal türkyılmaz" userId="0366084427d66146" providerId="LiveId" clId="{02DDE2C0-6750-404B-902C-A0FEDB3C05B3}" dt="2024-06-05T15:29:29.166" v="41" actId="478"/>
          <ac:spMkLst>
            <pc:docMk/>
            <pc:sldMk cId="2523101652" sldId="285"/>
            <ac:spMk id="3" creationId="{E3AB46FE-8453-E841-B051-1E1386F847F5}"/>
          </ac:spMkLst>
        </pc:spChg>
        <pc:picChg chg="add mod">
          <ac:chgData name="hilal türkyılmaz" userId="0366084427d66146" providerId="LiveId" clId="{02DDE2C0-6750-404B-902C-A0FEDB3C05B3}" dt="2024-06-05T15:29:47.041" v="45" actId="26606"/>
          <ac:picMkLst>
            <pc:docMk/>
            <pc:sldMk cId="2523101652" sldId="285"/>
            <ac:picMk id="4" creationId="{CD6307DD-A602-336F-C855-F835A382C60D}"/>
          </ac:picMkLst>
        </pc:picChg>
        <pc:picChg chg="add mod">
          <ac:chgData name="hilal türkyılmaz" userId="0366084427d66146" providerId="LiveId" clId="{02DDE2C0-6750-404B-902C-A0FEDB3C05B3}" dt="2024-06-05T15:29:47.041" v="45" actId="26606"/>
          <ac:picMkLst>
            <pc:docMk/>
            <pc:sldMk cId="2523101652" sldId="285"/>
            <ac:picMk id="5" creationId="{F36D51A4-21E2-94EF-A684-CC47E36F389D}"/>
          </ac:picMkLst>
        </pc:picChg>
      </pc:sldChg>
      <pc:sldChg chg="addSp delSp modSp new del mod setBg">
        <pc:chgData name="hilal türkyılmaz" userId="0366084427d66146" providerId="LiveId" clId="{02DDE2C0-6750-404B-902C-A0FEDB3C05B3}" dt="2024-06-05T15:34:49.309" v="120" actId="2696"/>
        <pc:sldMkLst>
          <pc:docMk/>
          <pc:sldMk cId="2034028546" sldId="286"/>
        </pc:sldMkLst>
        <pc:spChg chg="del">
          <ac:chgData name="hilal türkyılmaz" userId="0366084427d66146" providerId="LiveId" clId="{02DDE2C0-6750-404B-902C-A0FEDB3C05B3}" dt="2024-06-05T15:29:54.293" v="47" actId="478"/>
          <ac:spMkLst>
            <pc:docMk/>
            <pc:sldMk cId="2034028546" sldId="286"/>
            <ac:spMk id="2" creationId="{A334C52C-3C08-865C-48C0-FFECCBAAFB2D}"/>
          </ac:spMkLst>
        </pc:spChg>
        <pc:spChg chg="del">
          <ac:chgData name="hilal türkyılmaz" userId="0366084427d66146" providerId="LiveId" clId="{02DDE2C0-6750-404B-902C-A0FEDB3C05B3}" dt="2024-06-05T15:29:55.502" v="48" actId="478"/>
          <ac:spMkLst>
            <pc:docMk/>
            <pc:sldMk cId="2034028546" sldId="286"/>
            <ac:spMk id="3" creationId="{8EF071AC-92EC-C17B-0A19-3D621A4CD439}"/>
          </ac:spMkLst>
        </pc:spChg>
        <pc:picChg chg="add mod">
          <ac:chgData name="hilal türkyılmaz" userId="0366084427d66146" providerId="LiveId" clId="{02DDE2C0-6750-404B-902C-A0FEDB3C05B3}" dt="2024-06-05T15:30:14.968" v="51" actId="26606"/>
          <ac:picMkLst>
            <pc:docMk/>
            <pc:sldMk cId="2034028546" sldId="286"/>
            <ac:picMk id="4" creationId="{8D264FE8-BA4F-7274-42D1-B18BDFDA979B}"/>
          </ac:picMkLst>
        </pc:picChg>
        <pc:picChg chg="add mod">
          <ac:chgData name="hilal türkyılmaz" userId="0366084427d66146" providerId="LiveId" clId="{02DDE2C0-6750-404B-902C-A0FEDB3C05B3}" dt="2024-06-05T15:30:14.968" v="51" actId="26606"/>
          <ac:picMkLst>
            <pc:docMk/>
            <pc:sldMk cId="2034028546" sldId="286"/>
            <ac:picMk id="5" creationId="{9A5E444C-E5F7-8DA6-8960-D284D01443B0}"/>
          </ac:picMkLst>
        </pc:picChg>
      </pc:sldChg>
      <pc:sldChg chg="addSp delSp modSp new mod">
        <pc:chgData name="hilal türkyılmaz" userId="0366084427d66146" providerId="LiveId" clId="{02DDE2C0-6750-404B-902C-A0FEDB3C05B3}" dt="2024-06-05T15:39:00.519" v="137" actId="1076"/>
        <pc:sldMkLst>
          <pc:docMk/>
          <pc:sldMk cId="3380365767" sldId="286"/>
        </pc:sldMkLst>
        <pc:spChg chg="del">
          <ac:chgData name="hilal türkyılmaz" userId="0366084427d66146" providerId="LiveId" clId="{02DDE2C0-6750-404B-902C-A0FEDB3C05B3}" dt="2024-06-05T15:35:00.253" v="124" actId="478"/>
          <ac:spMkLst>
            <pc:docMk/>
            <pc:sldMk cId="3380365767" sldId="286"/>
            <ac:spMk id="2" creationId="{23930BD9-2CDC-C5C2-B767-09475FCA246F}"/>
          </ac:spMkLst>
        </pc:spChg>
        <pc:spChg chg="del">
          <ac:chgData name="hilal türkyılmaz" userId="0366084427d66146" providerId="LiveId" clId="{02DDE2C0-6750-404B-902C-A0FEDB3C05B3}" dt="2024-06-05T15:38:11.345" v="125"/>
          <ac:spMkLst>
            <pc:docMk/>
            <pc:sldMk cId="3380365767" sldId="286"/>
            <ac:spMk id="3" creationId="{775C8BC2-5065-DE09-A38C-E4E61DF190BC}"/>
          </ac:spMkLst>
        </pc:spChg>
        <pc:spChg chg="add del mod">
          <ac:chgData name="hilal türkyılmaz" userId="0366084427d66146" providerId="LiveId" clId="{02DDE2C0-6750-404B-902C-A0FEDB3C05B3}" dt="2024-06-05T15:38:44.056" v="133" actId="931"/>
          <ac:spMkLst>
            <pc:docMk/>
            <pc:sldMk cId="3380365767" sldId="286"/>
            <ac:spMk id="7" creationId="{3A01DADA-59A2-335D-7F2E-84576B33991D}"/>
          </ac:spMkLst>
        </pc:spChg>
        <pc:picChg chg="add del mod">
          <ac:chgData name="hilal türkyılmaz" userId="0366084427d66146" providerId="LiveId" clId="{02DDE2C0-6750-404B-902C-A0FEDB3C05B3}" dt="2024-06-05T15:38:35.276" v="132" actId="478"/>
          <ac:picMkLst>
            <pc:docMk/>
            <pc:sldMk cId="3380365767" sldId="286"/>
            <ac:picMk id="5" creationId="{05DD98AF-2BF1-3102-7FCC-00B0CE9313C5}"/>
          </ac:picMkLst>
        </pc:picChg>
        <pc:picChg chg="add mod">
          <ac:chgData name="hilal türkyılmaz" userId="0366084427d66146" providerId="LiveId" clId="{02DDE2C0-6750-404B-902C-A0FEDB3C05B3}" dt="2024-06-05T15:39:00.519" v="137" actId="1076"/>
          <ac:picMkLst>
            <pc:docMk/>
            <pc:sldMk cId="3380365767" sldId="286"/>
            <ac:picMk id="9" creationId="{EEE48B9F-486F-E48D-7594-322261B23886}"/>
          </ac:picMkLst>
        </pc:picChg>
      </pc:sldChg>
      <pc:sldChg chg="addSp delSp modSp new del mod">
        <pc:chgData name="hilal türkyılmaz" userId="0366084427d66146" providerId="LiveId" clId="{02DDE2C0-6750-404B-902C-A0FEDB3C05B3}" dt="2024-06-05T18:44:03.293" v="251" actId="2696"/>
        <pc:sldMkLst>
          <pc:docMk/>
          <pc:sldMk cId="640401543" sldId="287"/>
        </pc:sldMkLst>
        <pc:spChg chg="add del mod">
          <ac:chgData name="hilal türkyılmaz" userId="0366084427d66146" providerId="LiveId" clId="{02DDE2C0-6750-404B-902C-A0FEDB3C05B3}" dt="2024-06-05T18:44:00.563" v="250"/>
          <ac:spMkLst>
            <pc:docMk/>
            <pc:sldMk cId="640401543" sldId="287"/>
            <ac:spMk id="4" creationId="{D33C93AA-324E-046B-AC3E-F14CFB4937E3}"/>
          </ac:spMkLst>
        </pc:spChg>
        <pc:spChg chg="add mod">
          <ac:chgData name="hilal türkyılmaz" userId="0366084427d66146" providerId="LiveId" clId="{02DDE2C0-6750-404B-902C-A0FEDB3C05B3}" dt="2024-06-05T18:44:00.170" v="248" actId="767"/>
          <ac:spMkLst>
            <pc:docMk/>
            <pc:sldMk cId="640401543" sldId="287"/>
            <ac:spMk id="5" creationId="{3441D78D-D229-1F30-5EA2-1D35E5F04AA7}"/>
          </ac:spMkLst>
        </pc:spChg>
      </pc:sldChg>
      <pc:sldChg chg="addSp delSp modSp add mod">
        <pc:chgData name="hilal türkyılmaz" userId="0366084427d66146" providerId="LiveId" clId="{02DDE2C0-6750-404B-902C-A0FEDB3C05B3}" dt="2024-06-05T21:21:20.074" v="582" actId="478"/>
        <pc:sldMkLst>
          <pc:docMk/>
          <pc:sldMk cId="1772404286" sldId="287"/>
        </pc:sldMkLst>
        <pc:spChg chg="mod">
          <ac:chgData name="hilal türkyılmaz" userId="0366084427d66146" providerId="LiveId" clId="{02DDE2C0-6750-404B-902C-A0FEDB3C05B3}" dt="2024-06-05T19:04:43.278" v="473"/>
          <ac:spMkLst>
            <pc:docMk/>
            <pc:sldMk cId="1772404286" sldId="287"/>
            <ac:spMk id="2" creationId="{49A4FFDA-EE52-689E-48FE-D2B6BEA50971}"/>
          </ac:spMkLst>
        </pc:spChg>
        <pc:spChg chg="mod">
          <ac:chgData name="hilal türkyılmaz" userId="0366084427d66146" providerId="LiveId" clId="{02DDE2C0-6750-404B-902C-A0FEDB3C05B3}" dt="2024-06-05T19:04:47.815" v="474"/>
          <ac:spMkLst>
            <pc:docMk/>
            <pc:sldMk cId="1772404286" sldId="287"/>
            <ac:spMk id="3" creationId="{425F52BA-3323-7DFF-5738-BCBD1024053C}"/>
          </ac:spMkLst>
        </pc:spChg>
        <pc:cxnChg chg="add del mod">
          <ac:chgData name="hilal türkyılmaz" userId="0366084427d66146" providerId="LiveId" clId="{02DDE2C0-6750-404B-902C-A0FEDB3C05B3}" dt="2024-06-05T21:21:18.738" v="581" actId="478"/>
          <ac:cxnSpMkLst>
            <pc:docMk/>
            <pc:sldMk cId="1772404286" sldId="287"/>
            <ac:cxnSpMk id="6" creationId="{E0166CAC-549C-DF16-B6E6-CEBF5406BBE4}"/>
          </ac:cxnSpMkLst>
        </pc:cxnChg>
        <pc:cxnChg chg="add del mod">
          <ac:chgData name="hilal türkyılmaz" userId="0366084427d66146" providerId="LiveId" clId="{02DDE2C0-6750-404B-902C-A0FEDB3C05B3}" dt="2024-06-05T21:21:20.074" v="582" actId="478"/>
          <ac:cxnSpMkLst>
            <pc:docMk/>
            <pc:sldMk cId="1772404286" sldId="287"/>
            <ac:cxnSpMk id="10" creationId="{EAD3C3CF-965B-6C4A-700C-259BF34AFD51}"/>
          </ac:cxnSpMkLst>
        </pc:cxnChg>
      </pc:sldChg>
      <pc:sldChg chg="addSp delSp modSp new del mod setBg">
        <pc:chgData name="hilal türkyılmaz" userId="0366084427d66146" providerId="LiveId" clId="{02DDE2C0-6750-404B-902C-A0FEDB3C05B3}" dt="2024-06-05T15:34:51.056" v="121" actId="2696"/>
        <pc:sldMkLst>
          <pc:docMk/>
          <pc:sldMk cId="3000627770" sldId="287"/>
        </pc:sldMkLst>
        <pc:spChg chg="del">
          <ac:chgData name="hilal türkyılmaz" userId="0366084427d66146" providerId="LiveId" clId="{02DDE2C0-6750-404B-902C-A0FEDB3C05B3}" dt="2024-06-05T15:30:23.551" v="54" actId="478"/>
          <ac:spMkLst>
            <pc:docMk/>
            <pc:sldMk cId="3000627770" sldId="287"/>
            <ac:spMk id="2" creationId="{4302F098-EC9C-A551-2FA9-AA665A712DC8}"/>
          </ac:spMkLst>
        </pc:spChg>
        <pc:spChg chg="del">
          <ac:chgData name="hilal türkyılmaz" userId="0366084427d66146" providerId="LiveId" clId="{02DDE2C0-6750-404B-902C-A0FEDB3C05B3}" dt="2024-06-05T15:30:22" v="53" actId="478"/>
          <ac:spMkLst>
            <pc:docMk/>
            <pc:sldMk cId="3000627770" sldId="287"/>
            <ac:spMk id="3" creationId="{8C8EBCD3-3AA2-7DFD-E557-25733A13F830}"/>
          </ac:spMkLst>
        </pc:spChg>
        <pc:spChg chg="add del">
          <ac:chgData name="hilal türkyılmaz" userId="0366084427d66146" providerId="LiveId" clId="{02DDE2C0-6750-404B-902C-A0FEDB3C05B3}" dt="2024-06-05T15:34:17.976" v="117" actId="26606"/>
          <ac:spMkLst>
            <pc:docMk/>
            <pc:sldMk cId="3000627770" sldId="287"/>
            <ac:spMk id="10" creationId="{2F19B711-C590-44D1-9AA8-9F143B0ED58A}"/>
          </ac:spMkLst>
        </pc:spChg>
        <pc:spChg chg="add del">
          <ac:chgData name="hilal türkyılmaz" userId="0366084427d66146" providerId="LiveId" clId="{02DDE2C0-6750-404B-902C-A0FEDB3C05B3}" dt="2024-06-05T15:34:17.976" v="117" actId="26606"/>
          <ac:spMkLst>
            <pc:docMk/>
            <pc:sldMk cId="3000627770" sldId="287"/>
            <ac:spMk id="12" creationId="{C0C79CF2-6A1C-4636-84CE-ABB2BE191D23}"/>
          </ac:spMkLst>
        </pc:spChg>
        <pc:spChg chg="add del">
          <ac:chgData name="hilal türkyılmaz" userId="0366084427d66146" providerId="LiveId" clId="{02DDE2C0-6750-404B-902C-A0FEDB3C05B3}" dt="2024-06-05T15:34:17.976" v="117" actId="26606"/>
          <ac:spMkLst>
            <pc:docMk/>
            <pc:sldMk cId="3000627770" sldId="287"/>
            <ac:spMk id="14" creationId="{7A5D17DF-AD65-402C-A95C-F13C770C9FCD}"/>
          </ac:spMkLst>
        </pc:spChg>
        <pc:picChg chg="add mod ord">
          <ac:chgData name="hilal türkyılmaz" userId="0366084427d66146" providerId="LiveId" clId="{02DDE2C0-6750-404B-902C-A0FEDB3C05B3}" dt="2024-06-05T15:34:20.713" v="119" actId="26606"/>
          <ac:picMkLst>
            <pc:docMk/>
            <pc:sldMk cId="3000627770" sldId="287"/>
            <ac:picMk id="4" creationId="{6B46E5CB-90BE-63A5-BB76-2EA3EEDFE2FE}"/>
          </ac:picMkLst>
        </pc:picChg>
        <pc:picChg chg="add mod">
          <ac:chgData name="hilal türkyılmaz" userId="0366084427d66146" providerId="LiveId" clId="{02DDE2C0-6750-404B-902C-A0FEDB3C05B3}" dt="2024-06-05T15:34:20.713" v="119" actId="26606"/>
          <ac:picMkLst>
            <pc:docMk/>
            <pc:sldMk cId="3000627770" sldId="287"/>
            <ac:picMk id="5" creationId="{1C696B36-9EAB-36F6-9F20-1FEE5610A6B3}"/>
          </ac:picMkLst>
        </pc:picChg>
      </pc:sldChg>
      <pc:sldChg chg="new del">
        <pc:chgData name="hilal türkyılmaz" userId="0366084427d66146" providerId="LiveId" clId="{02DDE2C0-6750-404B-902C-A0FEDB3C05B3}" dt="2024-06-05T19:04:27.219" v="471" actId="2696"/>
        <pc:sldMkLst>
          <pc:docMk/>
          <pc:sldMk cId="3040965223" sldId="287"/>
        </pc:sldMkLst>
      </pc:sldChg>
      <pc:sldChg chg="addSp delSp modSp new del mod setBg">
        <pc:chgData name="hilal türkyılmaz" userId="0366084427d66146" providerId="LiveId" clId="{02DDE2C0-6750-404B-902C-A0FEDB3C05B3}" dt="2024-06-05T15:34:53.190" v="122" actId="2696"/>
        <pc:sldMkLst>
          <pc:docMk/>
          <pc:sldMk cId="1601506186" sldId="288"/>
        </pc:sldMkLst>
        <pc:spChg chg="del">
          <ac:chgData name="hilal türkyılmaz" userId="0366084427d66146" providerId="LiveId" clId="{02DDE2C0-6750-404B-902C-A0FEDB3C05B3}" dt="2024-06-05T15:33:08.549" v="102" actId="478"/>
          <ac:spMkLst>
            <pc:docMk/>
            <pc:sldMk cId="1601506186" sldId="288"/>
            <ac:spMk id="2" creationId="{B737B6C5-EEAA-E524-DFA0-91A43D005712}"/>
          </ac:spMkLst>
        </pc:spChg>
        <pc:spChg chg="del">
          <ac:chgData name="hilal türkyılmaz" userId="0366084427d66146" providerId="LiveId" clId="{02DDE2C0-6750-404B-902C-A0FEDB3C05B3}" dt="2024-06-05T15:33:10.110" v="103" actId="478"/>
          <ac:spMkLst>
            <pc:docMk/>
            <pc:sldMk cId="1601506186" sldId="288"/>
            <ac:spMk id="3" creationId="{07193968-57F0-01BD-4BD5-822B95BF7DBA}"/>
          </ac:spMkLst>
        </pc:spChg>
        <pc:picChg chg="add mod ord">
          <ac:chgData name="hilal türkyılmaz" userId="0366084427d66146" providerId="LiveId" clId="{02DDE2C0-6750-404B-902C-A0FEDB3C05B3}" dt="2024-06-05T15:33:38.259" v="110" actId="1076"/>
          <ac:picMkLst>
            <pc:docMk/>
            <pc:sldMk cId="1601506186" sldId="288"/>
            <ac:picMk id="4" creationId="{F0844EDC-7965-D9A9-B9AC-1688DBA3710C}"/>
          </ac:picMkLst>
        </pc:picChg>
        <pc:picChg chg="add mod">
          <ac:chgData name="hilal türkyılmaz" userId="0366084427d66146" providerId="LiveId" clId="{02DDE2C0-6750-404B-902C-A0FEDB3C05B3}" dt="2024-06-05T15:33:36.323" v="109" actId="1076"/>
          <ac:picMkLst>
            <pc:docMk/>
            <pc:sldMk cId="1601506186" sldId="288"/>
            <ac:picMk id="5" creationId="{932523FB-AE17-65AF-CCD9-2A76695C3E93}"/>
          </ac:picMkLst>
        </pc:picChg>
      </pc:sldChg>
      <pc:sldChg chg="addSp delSp modSp new del mod setBg">
        <pc:chgData name="hilal türkyılmaz" userId="0366084427d66146" providerId="LiveId" clId="{02DDE2C0-6750-404B-902C-A0FEDB3C05B3}" dt="2024-06-05T15:32:28.057" v="84" actId="2696"/>
        <pc:sldMkLst>
          <pc:docMk/>
          <pc:sldMk cId="2980883117" sldId="288"/>
        </pc:sldMkLst>
        <pc:spChg chg="del">
          <ac:chgData name="hilal türkyılmaz" userId="0366084427d66146" providerId="LiveId" clId="{02DDE2C0-6750-404B-902C-A0FEDB3C05B3}" dt="2024-06-05T15:31:14.357" v="65" actId="478"/>
          <ac:spMkLst>
            <pc:docMk/>
            <pc:sldMk cId="2980883117" sldId="288"/>
            <ac:spMk id="2" creationId="{229F4138-2680-9982-A663-EE76FD4E18AB}"/>
          </ac:spMkLst>
        </pc:spChg>
        <pc:spChg chg="del">
          <ac:chgData name="hilal türkyılmaz" userId="0366084427d66146" providerId="LiveId" clId="{02DDE2C0-6750-404B-902C-A0FEDB3C05B3}" dt="2024-06-05T15:31:15.506" v="66" actId="478"/>
          <ac:spMkLst>
            <pc:docMk/>
            <pc:sldMk cId="2980883117" sldId="288"/>
            <ac:spMk id="3" creationId="{A93D7F02-5283-0603-22C0-5F25FF730812}"/>
          </ac:spMkLst>
        </pc:spChg>
        <pc:picChg chg="add del mod ord">
          <ac:chgData name="hilal türkyılmaz" userId="0366084427d66146" providerId="LiveId" clId="{02DDE2C0-6750-404B-902C-A0FEDB3C05B3}" dt="2024-06-05T15:32:13.621" v="79" actId="478"/>
          <ac:picMkLst>
            <pc:docMk/>
            <pc:sldMk cId="2980883117" sldId="288"/>
            <ac:picMk id="4" creationId="{23C5F749-9481-05D9-791F-98A733780C7E}"/>
          </ac:picMkLst>
        </pc:picChg>
        <pc:picChg chg="add del mod">
          <ac:chgData name="hilal türkyılmaz" userId="0366084427d66146" providerId="LiveId" clId="{02DDE2C0-6750-404B-902C-A0FEDB3C05B3}" dt="2024-06-05T15:32:14.234" v="80" actId="478"/>
          <ac:picMkLst>
            <pc:docMk/>
            <pc:sldMk cId="2980883117" sldId="288"/>
            <ac:picMk id="5" creationId="{CBFC1729-0ABD-5F0C-C349-EFC86107B3CD}"/>
          </ac:picMkLst>
        </pc:picChg>
        <pc:picChg chg="add mod">
          <ac:chgData name="hilal türkyılmaz" userId="0366084427d66146" providerId="LiveId" clId="{02DDE2C0-6750-404B-902C-A0FEDB3C05B3}" dt="2024-06-05T15:32:22.529" v="83" actId="26606"/>
          <ac:picMkLst>
            <pc:docMk/>
            <pc:sldMk cId="2980883117" sldId="288"/>
            <ac:picMk id="6" creationId="{79BC69E7-0710-B335-198E-8EA253269F02}"/>
          </ac:picMkLst>
        </pc:picChg>
        <pc:picChg chg="add mod">
          <ac:chgData name="hilal türkyılmaz" userId="0366084427d66146" providerId="LiveId" clId="{02DDE2C0-6750-404B-902C-A0FEDB3C05B3}" dt="2024-06-05T15:32:22.529" v="83" actId="26606"/>
          <ac:picMkLst>
            <pc:docMk/>
            <pc:sldMk cId="2980883117" sldId="288"/>
            <ac:picMk id="7" creationId="{4BFAD3D0-7A0E-7AC6-E413-54DB6D562B6F}"/>
          </ac:picMkLst>
        </pc:picChg>
      </pc:sldChg>
      <pc:sldChg chg="addSp delSp modSp new del mod setBg">
        <pc:chgData name="hilal türkyılmaz" userId="0366084427d66146" providerId="LiveId" clId="{02DDE2C0-6750-404B-902C-A0FEDB3C05B3}" dt="2024-06-05T15:33:05.432" v="100" actId="2696"/>
        <pc:sldMkLst>
          <pc:docMk/>
          <pc:sldMk cId="3468842833" sldId="288"/>
        </pc:sldMkLst>
        <pc:spChg chg="del">
          <ac:chgData name="hilal türkyılmaz" userId="0366084427d66146" providerId="LiveId" clId="{02DDE2C0-6750-404B-902C-A0FEDB3C05B3}" dt="2024-06-05T15:32:32.026" v="86" actId="478"/>
          <ac:spMkLst>
            <pc:docMk/>
            <pc:sldMk cId="3468842833" sldId="288"/>
            <ac:spMk id="2" creationId="{5D066FC2-F787-3C39-6CFF-681C1B5FAEE8}"/>
          </ac:spMkLst>
        </pc:spChg>
        <pc:spChg chg="del">
          <ac:chgData name="hilal türkyılmaz" userId="0366084427d66146" providerId="LiveId" clId="{02DDE2C0-6750-404B-902C-A0FEDB3C05B3}" dt="2024-06-05T15:32:33.089" v="87" actId="478"/>
          <ac:spMkLst>
            <pc:docMk/>
            <pc:sldMk cId="3468842833" sldId="288"/>
            <ac:spMk id="3" creationId="{F0CB6F85-181B-FD95-B7D3-EBB8E4783271}"/>
          </ac:spMkLst>
        </pc:spChg>
        <pc:spChg chg="add del">
          <ac:chgData name="hilal türkyılmaz" userId="0366084427d66146" providerId="LiveId" clId="{02DDE2C0-6750-404B-902C-A0FEDB3C05B3}" dt="2024-06-05T15:32:58.639" v="93" actId="26606"/>
          <ac:spMkLst>
            <pc:docMk/>
            <pc:sldMk cId="3468842833" sldId="288"/>
            <ac:spMk id="10" creationId="{A9F529C3-C941-49FD-8C67-82F134F64BDB}"/>
          </ac:spMkLst>
        </pc:spChg>
        <pc:spChg chg="add del">
          <ac:chgData name="hilal türkyılmaz" userId="0366084427d66146" providerId="LiveId" clId="{02DDE2C0-6750-404B-902C-A0FEDB3C05B3}" dt="2024-06-05T15:32:58.639" v="93" actId="26606"/>
          <ac:spMkLst>
            <pc:docMk/>
            <pc:sldMk cId="3468842833" sldId="288"/>
            <ac:spMk id="12" creationId="{20586029-32A0-47E5-9AEC-AE3ABA6B94D0}"/>
          </ac:spMkLst>
        </pc:spChg>
        <pc:picChg chg="add mod ord">
          <ac:chgData name="hilal türkyılmaz" userId="0366084427d66146" providerId="LiveId" clId="{02DDE2C0-6750-404B-902C-A0FEDB3C05B3}" dt="2024-06-05T15:33:02.617" v="99" actId="26606"/>
          <ac:picMkLst>
            <pc:docMk/>
            <pc:sldMk cId="3468842833" sldId="288"/>
            <ac:picMk id="4" creationId="{2B54D3C4-FEF2-59D8-F256-6645A8CDD17F}"/>
          </ac:picMkLst>
        </pc:picChg>
        <pc:picChg chg="add mod">
          <ac:chgData name="hilal türkyılmaz" userId="0366084427d66146" providerId="LiveId" clId="{02DDE2C0-6750-404B-902C-A0FEDB3C05B3}" dt="2024-06-05T15:33:02.617" v="99" actId="26606"/>
          <ac:picMkLst>
            <pc:docMk/>
            <pc:sldMk cId="3468842833" sldId="288"/>
            <ac:picMk id="5" creationId="{3925AD97-F375-D1A5-277D-8283C60216C1}"/>
          </ac:picMkLst>
        </pc:picChg>
        <pc:cxnChg chg="add del">
          <ac:chgData name="hilal türkyılmaz" userId="0366084427d66146" providerId="LiveId" clId="{02DDE2C0-6750-404B-902C-A0FEDB3C05B3}" dt="2024-06-05T15:32:58.639" v="93" actId="26606"/>
          <ac:cxnSpMkLst>
            <pc:docMk/>
            <pc:sldMk cId="3468842833" sldId="288"/>
            <ac:cxnSpMk id="14" creationId="{8C730EAB-A532-4295-A302-FB4B90DB9F5E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95882-EB98-4532-84FF-0B2F02386766}" type="datetimeFigureOut">
              <a:rPr lang="tr-TR" smtClean="0"/>
              <a:t>6.06.2024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867F79-8DA8-4BE1-983E-37E31BCD05D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15801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867F79-8DA8-4BE1-983E-37E31BCD05DF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00260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867F79-8DA8-4BE1-983E-37E31BCD05DF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39628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8FA38-E125-C382-A6DB-257E16F442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C8B992-3615-FBE9-D388-C19DF86404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6D7CE-A26C-DA99-48D7-B159BD95B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2E63-E4BA-4E4C-908C-C40B1BA0EC7A}" type="datetimeFigureOut">
              <a:rPr lang="tr-TR" smtClean="0"/>
              <a:t>6.06.2024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3FA73-1E60-A7BE-C8CE-3432D757C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B8606-A7EF-3103-FD30-925208B35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0049F-6CB7-4DA5-BA26-09E11E63BFF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7170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B9461-2EAE-86D1-7C3C-C2E69D8E5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D8A6AF-C459-2EE2-CBC5-9ADE56A0D1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606C7-FCAC-6996-AAC0-32E4D18F7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2E63-E4BA-4E4C-908C-C40B1BA0EC7A}" type="datetimeFigureOut">
              <a:rPr lang="tr-TR" smtClean="0"/>
              <a:t>6.06.2024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814AA-B509-8DE4-926B-0453D6879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1307E-87E3-CA98-597A-5EFF215B0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0049F-6CB7-4DA5-BA26-09E11E63BFF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0897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12BB6E-FB3C-14BC-6C3E-818B709244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C56903-CA45-DA02-58A6-2121208F70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FDC18-97AF-5215-EC66-03F22B2AC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2E63-E4BA-4E4C-908C-C40B1BA0EC7A}" type="datetimeFigureOut">
              <a:rPr lang="tr-TR" smtClean="0"/>
              <a:t>6.06.2024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5A3EC-71BC-5880-D67F-8A8201601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0EDCD-DA6F-7C0C-5468-946919B3F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0049F-6CB7-4DA5-BA26-09E11E63BFF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80617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E1D89-1E55-C113-C3E1-0E2628D90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36056-4B52-7ACA-3895-D8F1177F3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54729-44A3-D805-587D-D9DE8640D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2E63-E4BA-4E4C-908C-C40B1BA0EC7A}" type="datetimeFigureOut">
              <a:rPr lang="tr-TR" smtClean="0"/>
              <a:t>6.06.2024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C2E06-C324-30A8-D86A-03E757A37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4AD82-91E5-EF47-9682-7858B66F9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0049F-6CB7-4DA5-BA26-09E11E63BFF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76265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EC996-8260-DF1A-94BC-885C44DA5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FD2DC8-A3E2-C6DC-F96A-770CE72718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DAD41-623C-6B7A-9CBC-CA6729BEF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2E63-E4BA-4E4C-908C-C40B1BA0EC7A}" type="datetimeFigureOut">
              <a:rPr lang="tr-TR" smtClean="0"/>
              <a:t>6.06.2024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23217-D4D7-AA13-56D2-E922CDD27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F9DBA-745B-3E95-EFAE-7166B1335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0049F-6CB7-4DA5-BA26-09E11E63BFF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61042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A6E8B-2D65-AFC6-7BDC-922B2330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6C570-33CC-EE57-97EC-9A7F712FB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5AD308-64B5-D7B3-4CD3-938D6E9C90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DD3CEC-18DF-3892-B968-601B31223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2E63-E4BA-4E4C-908C-C40B1BA0EC7A}" type="datetimeFigureOut">
              <a:rPr lang="tr-TR" smtClean="0"/>
              <a:t>6.06.2024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D1E55-9213-D272-7430-8EABA6942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4765A2-7EED-C958-2496-E46755755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0049F-6CB7-4DA5-BA26-09E11E63BFF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96131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025F-8EAE-7B4E-5404-59A5A517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986C1-D9EA-D865-356A-2A1380614D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0A244A-2C36-D80B-9BCB-6DAF0FAE67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06A53C-9F45-40FD-CA4F-77CF34E42B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DB10FF-079D-492F-A572-409A2419F5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2151D0-9870-C15F-1111-27E3256C4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2E63-E4BA-4E4C-908C-C40B1BA0EC7A}" type="datetimeFigureOut">
              <a:rPr lang="tr-TR" smtClean="0"/>
              <a:t>6.06.2024</a:t>
            </a:fld>
            <a:endParaRPr lang="tr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B1FB1C-8021-D48C-BA6F-D174565AC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2D5008-9329-0354-FAA1-ECADC1B8B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0049F-6CB7-4DA5-BA26-09E11E63BFF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79269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63807-5DE0-412D-D67F-850F22AC2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E53660-C9C3-6466-DFE6-25988E756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2E63-E4BA-4E4C-908C-C40B1BA0EC7A}" type="datetimeFigureOut">
              <a:rPr lang="tr-TR" smtClean="0"/>
              <a:t>6.06.2024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71DC2-3AC4-83B3-CFD8-05743C243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90C215-1A0C-CC2D-516D-BF9B80FF5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0049F-6CB7-4DA5-BA26-09E11E63BFF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93195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EC0521-8B4F-EF6D-C975-0A1B882AD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2E63-E4BA-4E4C-908C-C40B1BA0EC7A}" type="datetimeFigureOut">
              <a:rPr lang="tr-TR" smtClean="0"/>
              <a:t>6.06.2024</a:t>
            </a:fld>
            <a:endParaRPr 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6C6045-8581-BEE4-487D-5D8DAF321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F85F6-CF99-DDB2-A49A-FE3D0AD01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0049F-6CB7-4DA5-BA26-09E11E63BFF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00306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3E5E6-B3B3-D865-4A0B-C9E65D7ED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028F2-0945-4C5D-3D8A-2715FCF4C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7ADA20-6BC7-977D-CB44-8D65A6C1A5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B015BE-1995-65CC-7727-DEBCE6870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2E63-E4BA-4E4C-908C-C40B1BA0EC7A}" type="datetimeFigureOut">
              <a:rPr lang="tr-TR" smtClean="0"/>
              <a:t>6.06.2024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B1F7F-7558-2957-8452-7776065EC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F254A3-9E14-8C36-98CE-8517A562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0049F-6CB7-4DA5-BA26-09E11E63BFF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25488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B6DFE-8CDE-BE32-4A63-B38218EB7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7F0790-A85F-F664-4E9C-BE02069697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FC72B3-EBE2-E0E2-CB3C-94674D1C92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09F104-4011-0B64-45D3-5F43D74D1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2E63-E4BA-4E4C-908C-C40B1BA0EC7A}" type="datetimeFigureOut">
              <a:rPr lang="tr-TR" smtClean="0"/>
              <a:t>6.06.2024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4F474-C1FA-0668-A799-4621BCFED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B823B-4CA0-89B7-2A1C-4BC0D53F2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0049F-6CB7-4DA5-BA26-09E11E63BFF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81846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FAE63C-05C5-81FA-FD18-793562E72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6083D4-812C-8475-8D13-97CBE0139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EF54B-C833-0118-4E1A-B3B8117CA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EE2E63-E4BA-4E4C-908C-C40B1BA0EC7A}" type="datetimeFigureOut">
              <a:rPr lang="tr-TR" smtClean="0"/>
              <a:t>6.06.2024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72EB8-B8F3-22EF-19E5-94B4DE3925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5DCE6A-41F4-3B85-8767-B9574EC8FB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A0049F-6CB7-4DA5-BA26-09E11E63BFF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45213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2899BBC-C080-6C46-05E6-811F932415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095" y="577517"/>
            <a:ext cx="11261557" cy="5967662"/>
          </a:xfrm>
        </p:spPr>
        <p:txBody>
          <a:bodyPr>
            <a:normAutofit fontScale="85000" lnSpcReduction="20000"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endParaRPr lang="tr-TR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800"/>
              </a:spcAft>
            </a:pPr>
            <a:endParaRPr lang="tr-TR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800"/>
              </a:spcAft>
            </a:pPr>
            <a:endParaRPr lang="tr-TR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</a:t>
            </a:r>
            <a:endParaRPr lang="tr-TR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ISTANBUL MEDIPOL UNIVERSITY</a:t>
            </a:r>
            <a:endParaRPr lang="tr-TR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BUSINESS AND MANAGEMENT SCIENCES</a:t>
            </a:r>
            <a:endParaRPr lang="tr-TR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UNDERGRADUATE THESIS</a:t>
            </a:r>
            <a:endParaRPr lang="tr-TR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AUTOMATIC GROUND COLLISION AVOIDANCE SYSTEM ALGORITHM DESIGN</a:t>
            </a:r>
            <a:endParaRPr lang="tr-T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HILAL TURKYILMAZ</a:t>
            </a:r>
            <a:endParaRPr lang="tr-TR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MANAGEMENT INFORMATION SYSTEMS UNDERGRADUATE PROGRAM</a:t>
            </a:r>
            <a:endParaRPr lang="tr-TR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ADVISOR</a:t>
            </a:r>
            <a:endParaRPr lang="tr-TR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Lecturer Nada A. MISK</a:t>
            </a:r>
          </a:p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ISTANBUL – 2024</a:t>
            </a:r>
            <a:endParaRPr lang="tr-TR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tr-TR" dirty="0"/>
          </a:p>
        </p:txBody>
      </p:sp>
      <p:pic>
        <p:nvPicPr>
          <p:cNvPr id="4" name="image15.png" descr="Logolar | Medipol Üniversitesi">
            <a:extLst>
              <a:ext uri="{FF2B5EF4-FFF2-40B4-BE49-F238E27FC236}">
                <a16:creationId xmlns:a16="http://schemas.microsoft.com/office/drawing/2014/main" id="{A426268F-8822-883F-5A9A-55187CD3F06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812924" y="-295275"/>
            <a:ext cx="4469898" cy="321945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759877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4FFDA-EE52-689E-48FE-D2B6BEA50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SIMULATION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F52BA-3323-7DFF-5738-BCBD10240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Behind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Simulation</a:t>
            </a:r>
            <a:endParaRPr lang="tr-TR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4.1.1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Aircraft and Inner Loop Controller Model Methodology </a:t>
            </a:r>
            <a:endParaRPr lang="tr-TR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4.1.2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Auto-GCAS Methodology </a:t>
            </a:r>
            <a:endParaRPr lang="tr-TR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image15.png" descr="Logolar | Medipol Üniversitesi">
            <a:extLst>
              <a:ext uri="{FF2B5EF4-FFF2-40B4-BE49-F238E27FC236}">
                <a16:creationId xmlns:a16="http://schemas.microsoft.com/office/drawing/2014/main" id="{F5F2EF4D-BB04-7F44-1CEA-914703D67D6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9972675" y="5617369"/>
            <a:ext cx="2587374" cy="175101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850566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61"/>
    </mc:Choice>
    <mc:Fallback>
      <p:transition spd="slow" advTm="656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4FFDA-EE52-689E-48FE-D2B6BEA50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SIMULATION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F52BA-3323-7DFF-5738-BCBD10240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Behind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Simulation</a:t>
            </a:r>
            <a:endParaRPr lang="tr-TR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4.1.1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Aircraft and Inner Loop Controller Model Methodology </a:t>
            </a:r>
            <a:endParaRPr lang="tr-TR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image15.png" descr="Logolar | Medipol Üniversitesi">
            <a:extLst>
              <a:ext uri="{FF2B5EF4-FFF2-40B4-BE49-F238E27FC236}">
                <a16:creationId xmlns:a16="http://schemas.microsoft.com/office/drawing/2014/main" id="{F5F2EF4D-BB04-7F44-1CEA-914703D67D6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9972675" y="5617369"/>
            <a:ext cx="2587374" cy="1751012"/>
          </a:xfrm>
          <a:prstGeom prst="rect">
            <a:avLst/>
          </a:prstGeom>
          <a:ln/>
        </p:spPr>
      </p:pic>
      <p:pic>
        <p:nvPicPr>
          <p:cNvPr id="5" name="image26.png">
            <a:extLst>
              <a:ext uri="{FF2B5EF4-FFF2-40B4-BE49-F238E27FC236}">
                <a16:creationId xmlns:a16="http://schemas.microsoft.com/office/drawing/2014/main" id="{6AE29684-6BBB-F0F9-0E3D-1C1CF8C8A4BE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838200" y="3262281"/>
            <a:ext cx="4742815" cy="2355088"/>
          </a:xfrm>
          <a:prstGeom prst="rect">
            <a:avLst/>
          </a:prstGeom>
          <a:ln/>
        </p:spPr>
      </p:pic>
      <p:pic>
        <p:nvPicPr>
          <p:cNvPr id="6" name="image21.png">
            <a:extLst>
              <a:ext uri="{FF2B5EF4-FFF2-40B4-BE49-F238E27FC236}">
                <a16:creationId xmlns:a16="http://schemas.microsoft.com/office/drawing/2014/main" id="{17B13939-3D21-F085-68BE-C6538D4531D6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247384" y="3429000"/>
            <a:ext cx="4932680" cy="251682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410728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4FFDA-EE52-689E-48FE-D2B6BEA50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SIMULATION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F52BA-3323-7DFF-5738-BCBD10240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5101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Behind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Simulation</a:t>
            </a:r>
            <a:endParaRPr lang="tr-TR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4.1.2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Auto-GCAS Methodology </a:t>
            </a:r>
            <a:endParaRPr lang="tr-TR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tr-TR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image15.png" descr="Logolar | Medipol Üniversitesi">
            <a:extLst>
              <a:ext uri="{FF2B5EF4-FFF2-40B4-BE49-F238E27FC236}">
                <a16:creationId xmlns:a16="http://schemas.microsoft.com/office/drawing/2014/main" id="{F5F2EF4D-BB04-7F44-1CEA-914703D67D6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9972675" y="5617369"/>
            <a:ext cx="2587374" cy="1751012"/>
          </a:xfrm>
          <a:prstGeom prst="rect">
            <a:avLst/>
          </a:prstGeom>
          <a:ln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222B60-AF9B-011B-6C3B-802B7E9AFF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25" y="2357437"/>
            <a:ext cx="5210175" cy="2143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5039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4FFDA-EE52-689E-48FE-D2B6BEA50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SIMULATION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F52BA-3323-7DFF-5738-BCBD10240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 </a:t>
            </a:r>
            <a:r>
              <a:rPr lang="tr-TR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Simulation</a:t>
            </a:r>
            <a:r>
              <a:rPr lang="tr-TR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Setup</a:t>
            </a:r>
          </a:p>
          <a:p>
            <a:pPr marL="0" indent="0">
              <a:lnSpc>
                <a:spcPct val="150000"/>
              </a:lnSpc>
              <a:buNone/>
            </a:pPr>
            <a:endParaRPr lang="tr-TR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image15.png" descr="Logolar | Medipol Üniversitesi">
            <a:extLst>
              <a:ext uri="{FF2B5EF4-FFF2-40B4-BE49-F238E27FC236}">
                <a16:creationId xmlns:a16="http://schemas.microsoft.com/office/drawing/2014/main" id="{F5F2EF4D-BB04-7F44-1CEA-914703D67D6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9972675" y="5617369"/>
            <a:ext cx="2587374" cy="1751012"/>
          </a:xfrm>
          <a:prstGeom prst="rect">
            <a:avLst/>
          </a:prstGeom>
          <a:ln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C55047-7B25-C773-B1F0-A8A8276DC868}"/>
              </a:ext>
            </a:extLst>
          </p:cNvPr>
          <p:cNvSpPr txBox="1"/>
          <p:nvPr/>
        </p:nvSpPr>
        <p:spPr>
          <a:xfrm>
            <a:off x="4629150" y="35528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 dirty="0"/>
          </a:p>
        </p:txBody>
      </p:sp>
      <p:pic>
        <p:nvPicPr>
          <p:cNvPr id="4098" name="Picture 2" descr="NumPy - Vikipedi">
            <a:extLst>
              <a:ext uri="{FF2B5EF4-FFF2-40B4-BE49-F238E27FC236}">
                <a16:creationId xmlns:a16="http://schemas.microsoft.com/office/drawing/2014/main" id="{3912BF69-7007-148E-8EFE-DED0FD10C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06" y="3035300"/>
            <a:ext cx="2495550" cy="112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ciPy">
            <a:extLst>
              <a:ext uri="{FF2B5EF4-FFF2-40B4-BE49-F238E27FC236}">
                <a16:creationId xmlns:a16="http://schemas.microsoft.com/office/drawing/2014/main" id="{10871719-88F9-57CC-8681-257602D14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311" y="3175601"/>
            <a:ext cx="2120184" cy="84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Desvendando o Matplotlib. Como dar os primeiros passos em… | by Giovanni  Angelo | Dados de Cientista | Medium">
            <a:extLst>
              <a:ext uri="{FF2B5EF4-FFF2-40B4-BE49-F238E27FC236}">
                <a16:creationId xmlns:a16="http://schemas.microsoft.com/office/drawing/2014/main" id="{F0345398-76F1-AA1C-754F-C7CBC38FF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192" y="4309536"/>
            <a:ext cx="3460604" cy="158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GitHub - imageio/imageio: Python library for reading and writing image data">
            <a:extLst>
              <a:ext uri="{FF2B5EF4-FFF2-40B4-BE49-F238E27FC236}">
                <a16:creationId xmlns:a16="http://schemas.microsoft.com/office/drawing/2014/main" id="{AA5F14DC-A89E-6F24-4A29-4A3FCEC3F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548" y="4360863"/>
            <a:ext cx="1583850" cy="158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Visual Studio Code launches as a snap">
            <a:extLst>
              <a:ext uri="{FF2B5EF4-FFF2-40B4-BE49-F238E27FC236}">
                <a16:creationId xmlns:a16="http://schemas.microsoft.com/office/drawing/2014/main" id="{8200F064-FEF5-96A7-5435-A63243BE4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650" y="2881312"/>
            <a:ext cx="2686050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387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4FFDA-EE52-689E-48FE-D2B6BEA50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SIMULATION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F52BA-3323-7DFF-5738-BCBD10240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087"/>
            <a:ext cx="10515600" cy="432987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4.3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Simulation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Process</a:t>
            </a:r>
            <a:endParaRPr lang="tr-TR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tr-TR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Inital</a:t>
            </a:r>
            <a:r>
              <a:rPr lang="tr-TR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Conditions</a:t>
            </a:r>
            <a:endParaRPr lang="tr-TR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tr-TR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tr-TR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image15.png" descr="Logolar | Medipol Üniversitesi">
            <a:extLst>
              <a:ext uri="{FF2B5EF4-FFF2-40B4-BE49-F238E27FC236}">
                <a16:creationId xmlns:a16="http://schemas.microsoft.com/office/drawing/2014/main" id="{F5F2EF4D-BB04-7F44-1CEA-914703D67D6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9972675" y="5617369"/>
            <a:ext cx="2587374" cy="1751012"/>
          </a:xfrm>
          <a:prstGeom prst="rect">
            <a:avLst/>
          </a:prstGeom>
          <a:ln/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CC031381-F86C-0555-48DD-722CC54FAC5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2551186"/>
                  </p:ext>
                </p:extLst>
              </p:nvPr>
            </p:nvGraphicFramePr>
            <p:xfrm>
              <a:off x="6421374" y="1699704"/>
              <a:ext cx="5219699" cy="4477258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059326">
                      <a:extLst>
                        <a:ext uri="{9D8B030D-6E8A-4147-A177-3AD203B41FA5}">
                          <a16:colId xmlns:a16="http://schemas.microsoft.com/office/drawing/2014/main" val="1083130370"/>
                        </a:ext>
                      </a:extLst>
                    </a:gridCol>
                    <a:gridCol w="1059326">
                      <a:extLst>
                        <a:ext uri="{9D8B030D-6E8A-4147-A177-3AD203B41FA5}">
                          <a16:colId xmlns:a16="http://schemas.microsoft.com/office/drawing/2014/main" val="3172513130"/>
                        </a:ext>
                      </a:extLst>
                    </a:gridCol>
                    <a:gridCol w="1044649">
                      <a:extLst>
                        <a:ext uri="{9D8B030D-6E8A-4147-A177-3AD203B41FA5}">
                          <a16:colId xmlns:a16="http://schemas.microsoft.com/office/drawing/2014/main" val="45313248"/>
                        </a:ext>
                      </a:extLst>
                    </a:gridCol>
                    <a:gridCol w="901920">
                      <a:extLst>
                        <a:ext uri="{9D8B030D-6E8A-4147-A177-3AD203B41FA5}">
                          <a16:colId xmlns:a16="http://schemas.microsoft.com/office/drawing/2014/main" val="2761559714"/>
                        </a:ext>
                      </a:extLst>
                    </a:gridCol>
                    <a:gridCol w="1154478">
                      <a:extLst>
                        <a:ext uri="{9D8B030D-6E8A-4147-A177-3AD203B41FA5}">
                          <a16:colId xmlns:a16="http://schemas.microsoft.com/office/drawing/2014/main" val="364881345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Variable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tr-TR" sz="12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Value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Symbol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Unit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Meaning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93045018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a[0]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tr-TR" sz="12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540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tr-TR" sz="12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>
                                      <a:effectLst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200">
                                      <a:effectLst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ft/s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Air Speed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54574159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a[1]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tr-TR" sz="12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2.1215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200">
                                  <a:effectLst/>
                                </a:rPr>
                                <m:t>𝑎</m:t>
                              </m:r>
                            </m:oMath>
                          </a14:m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rad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Angle of Attack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16288427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a[2]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tr-TR" sz="12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200">
                                  <a:effectLst/>
                                </a:rPr>
                                <m:t>𝛽</m:t>
                              </m:r>
                            </m:oMath>
                          </a14:m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rad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Angle of Sideslip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25180473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a[3]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tr-TR" sz="12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200">
                                  <a:effectLst/>
                                </a:rPr>
                                <m:t>𝜙</m:t>
                              </m:r>
                            </m:oMath>
                          </a14:m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rad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Roll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14107236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a[4]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tr-TR" sz="1200" b="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-0.7 x </a:t>
                          </a:r>
                          <a:r>
                            <a:rPr lang="en-US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π</a:t>
                          </a:r>
                          <a:r>
                            <a:rPr lang="tr-TR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/2</a:t>
                          </a:r>
                          <a:endParaRPr lang="tr-TR" sz="12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200">
                                  <a:effectLst/>
                                </a:rPr>
                                <m:t>𝜃</m:t>
                              </m:r>
                            </m:oMath>
                          </a14:m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rad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Pitch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95220066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a[5]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tr-TR" sz="1200" b="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0.8x </a:t>
                          </a:r>
                          <a:r>
                            <a:rPr lang="en-US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π</a:t>
                          </a:r>
                          <a:endParaRPr lang="tr-TR" sz="12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200">
                                  <a:effectLst/>
                                </a:rPr>
                                <m:t>𝜓</m:t>
                              </m:r>
                            </m:oMath>
                          </a14:m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rad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Yaw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91559033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a6]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tr-TR" sz="12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200">
                                  <a:effectLst/>
                                </a:rPr>
                                <m:t>𝑝</m:t>
                              </m:r>
                            </m:oMath>
                          </a14:m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rad/s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Roll Rate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21870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a[7]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tr-TR" sz="12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200">
                                  <a:effectLst/>
                                </a:rPr>
                                <m:t>𝑞</m:t>
                              </m:r>
                            </m:oMath>
                          </a14:m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rad/s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Pitch Rate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3421764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a[8]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tr-TR" sz="12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200">
                                  <a:effectLst/>
                                </a:rPr>
                                <m:t>𝑟</m:t>
                              </m:r>
                            </m:oMath>
                          </a14:m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rad/s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Yaw Rate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3288113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a[9]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tr-TR" sz="12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200">
                                  <a:effectLst/>
                                </a:rPr>
                                <m:t>𝑝𝑛</m:t>
                              </m:r>
                            </m:oMath>
                          </a14:m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ft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Northward Displacement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56504206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a[10]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tr-TR" sz="12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r>
                                <a:rPr lang="en-US" sz="1200">
                                  <a:effectLst/>
                                </a:rPr>
                                <m:t>𝑝𝑒</m:t>
                              </m:r>
                            </m:oMath>
                          </a14:m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ft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Eastward Displacement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796799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a[11]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tr-TR" sz="12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6500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200">
                                  <a:effectLst/>
                                </a:rPr>
                                <m:t>𝑎𝑙𝑡</m:t>
                              </m:r>
                            </m:oMath>
                          </a14:m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ft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Altitude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7821579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a[12]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tr-TR" sz="12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200">
                                  <a:effectLst/>
                                </a:rPr>
                                <m:t>𝑃𝑜𝑤</m:t>
                              </m:r>
                            </m:oMath>
                          </a14:m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lbf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Engine Power Lag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69594004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CC031381-F86C-0555-48DD-722CC54FAC5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2551186"/>
                  </p:ext>
                </p:extLst>
              </p:nvPr>
            </p:nvGraphicFramePr>
            <p:xfrm>
              <a:off x="6421374" y="1699704"/>
              <a:ext cx="5219699" cy="4477258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059326">
                      <a:extLst>
                        <a:ext uri="{9D8B030D-6E8A-4147-A177-3AD203B41FA5}">
                          <a16:colId xmlns:a16="http://schemas.microsoft.com/office/drawing/2014/main" val="1083130370"/>
                        </a:ext>
                      </a:extLst>
                    </a:gridCol>
                    <a:gridCol w="1059326">
                      <a:extLst>
                        <a:ext uri="{9D8B030D-6E8A-4147-A177-3AD203B41FA5}">
                          <a16:colId xmlns:a16="http://schemas.microsoft.com/office/drawing/2014/main" val="3172513130"/>
                        </a:ext>
                      </a:extLst>
                    </a:gridCol>
                    <a:gridCol w="1044649">
                      <a:extLst>
                        <a:ext uri="{9D8B030D-6E8A-4147-A177-3AD203B41FA5}">
                          <a16:colId xmlns:a16="http://schemas.microsoft.com/office/drawing/2014/main" val="45313248"/>
                        </a:ext>
                      </a:extLst>
                    </a:gridCol>
                    <a:gridCol w="901920">
                      <a:extLst>
                        <a:ext uri="{9D8B030D-6E8A-4147-A177-3AD203B41FA5}">
                          <a16:colId xmlns:a16="http://schemas.microsoft.com/office/drawing/2014/main" val="2761559714"/>
                        </a:ext>
                      </a:extLst>
                    </a:gridCol>
                    <a:gridCol w="1154478">
                      <a:extLst>
                        <a:ext uri="{9D8B030D-6E8A-4147-A177-3AD203B41FA5}">
                          <a16:colId xmlns:a16="http://schemas.microsoft.com/office/drawing/2014/main" val="3648813454"/>
                        </a:ext>
                      </a:extLst>
                    </a:gridCol>
                  </a:tblGrid>
                  <a:tr h="2414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Variable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tr-TR" sz="12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Value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Symbol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Unit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Meaning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930450187"/>
                      </a:ext>
                    </a:extLst>
                  </a:tr>
                  <a:tr h="2414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a[0]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tr-TR" sz="12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540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04094" t="-105128" r="-198830" b="-17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ft/s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Air Speed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545741596"/>
                      </a:ext>
                    </a:extLst>
                  </a:tr>
                  <a:tr h="2414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a[1]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tr-TR" sz="12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2.1215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04094" t="-200000" r="-198830" b="-15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rad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Angle of Attack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162884277"/>
                      </a:ext>
                    </a:extLst>
                  </a:tr>
                  <a:tr h="51574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a[2]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tr-TR" sz="12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04094" t="-141176" r="-198830" b="-64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rad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Angle of Sideslip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251804733"/>
                      </a:ext>
                    </a:extLst>
                  </a:tr>
                  <a:tr h="2414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a[3]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tr-TR" sz="12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04094" t="-512500" r="-198830" b="-126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rad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Roll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141072367"/>
                      </a:ext>
                    </a:extLst>
                  </a:tr>
                  <a:tr h="2414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a[4]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tr-TR" sz="1200" b="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-0.7 x </a:t>
                          </a:r>
                          <a:r>
                            <a:rPr lang="en-US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π</a:t>
                          </a:r>
                          <a:r>
                            <a:rPr lang="tr-TR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/2</a:t>
                          </a:r>
                          <a:endParaRPr lang="tr-TR" sz="12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04094" t="-628205" r="-198830" b="-1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rad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Pitch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952200668"/>
                      </a:ext>
                    </a:extLst>
                  </a:tr>
                  <a:tr h="2414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a[5]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tr-TR" sz="1200" b="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0.8x </a:t>
                          </a:r>
                          <a:r>
                            <a:rPr lang="en-US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π</a:t>
                          </a:r>
                          <a:endParaRPr lang="tr-TR" sz="12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04094" t="-710000" r="-198830" b="-107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rad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Yaw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915590338"/>
                      </a:ext>
                    </a:extLst>
                  </a:tr>
                  <a:tr h="2414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a6]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tr-TR" sz="12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04094" t="-810000" r="-198830" b="-97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rad/s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Roll Rate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2187013"/>
                      </a:ext>
                    </a:extLst>
                  </a:tr>
                  <a:tr h="2414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a[7]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tr-TR" sz="12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04094" t="-933333" r="-198830" b="-8948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rad/s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Pitch Rate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34217643"/>
                      </a:ext>
                    </a:extLst>
                  </a:tr>
                  <a:tr h="2414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a[8]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tr-TR" sz="12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04094" t="-1007500" r="-198830" b="-77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rad/s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Yaw Rate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32881135"/>
                      </a:ext>
                    </a:extLst>
                  </a:tr>
                  <a:tr h="51574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a[9]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tr-TR" sz="12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04094" t="-521176" r="-198830" b="-26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ft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Northward Displacement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565042064"/>
                      </a:ext>
                    </a:extLst>
                  </a:tr>
                  <a:tr h="51574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a[10]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tr-TR" sz="12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04094" t="-621176" r="-198830" b="-16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ft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Eastward Displacement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7967990"/>
                      </a:ext>
                    </a:extLst>
                  </a:tr>
                  <a:tr h="2414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a[11]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tr-TR" sz="12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6500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04094" t="-1571795" r="-198830" b="-256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ft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Altitude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78215795"/>
                      </a:ext>
                    </a:extLst>
                  </a:tr>
                  <a:tr h="51574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a[12]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tr-TR" sz="12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04094" t="-767059" r="-198830" b="-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lbf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Engine Power Lag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69594004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E51C6A0-C45A-BB0D-630F-E08C5FFF6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66147"/>
            <a:ext cx="5134692" cy="3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14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4FFDA-EE52-689E-48FE-D2B6BEA50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SIMULATION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F52BA-3323-7DFF-5738-BCBD10240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087"/>
            <a:ext cx="10515600" cy="432987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4.3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Simulation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Process</a:t>
            </a:r>
            <a:endParaRPr lang="tr-TR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tr-TR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Simulation</a:t>
            </a:r>
            <a:r>
              <a:rPr lang="tr-TR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Duration</a:t>
            </a:r>
            <a:endParaRPr lang="tr-TR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tr-TR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tr-TR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image15.png" descr="Logolar | Medipol Üniversitesi">
            <a:extLst>
              <a:ext uri="{FF2B5EF4-FFF2-40B4-BE49-F238E27FC236}">
                <a16:creationId xmlns:a16="http://schemas.microsoft.com/office/drawing/2014/main" id="{F5F2EF4D-BB04-7F44-1CEA-914703D67D6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9972675" y="5617369"/>
            <a:ext cx="2587374" cy="1751012"/>
          </a:xfrm>
          <a:prstGeom prst="rect">
            <a:avLst/>
          </a:prstGeom>
          <a:ln/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C031381-F86C-0555-48DD-722CC54FAC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116123"/>
              </p:ext>
            </p:extLst>
          </p:nvPr>
        </p:nvGraphicFramePr>
        <p:xfrm>
          <a:off x="5877231" y="2976428"/>
          <a:ext cx="4175050" cy="127292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59326">
                  <a:extLst>
                    <a:ext uri="{9D8B030D-6E8A-4147-A177-3AD203B41FA5}">
                      <a16:colId xmlns:a16="http://schemas.microsoft.com/office/drawing/2014/main" val="1083130370"/>
                    </a:ext>
                  </a:extLst>
                </a:gridCol>
                <a:gridCol w="1059326">
                  <a:extLst>
                    <a:ext uri="{9D8B030D-6E8A-4147-A177-3AD203B41FA5}">
                      <a16:colId xmlns:a16="http://schemas.microsoft.com/office/drawing/2014/main" val="3172513130"/>
                    </a:ext>
                  </a:extLst>
                </a:gridCol>
                <a:gridCol w="901920">
                  <a:extLst>
                    <a:ext uri="{9D8B030D-6E8A-4147-A177-3AD203B41FA5}">
                      <a16:colId xmlns:a16="http://schemas.microsoft.com/office/drawing/2014/main" val="2761559714"/>
                    </a:ext>
                  </a:extLst>
                </a:gridCol>
                <a:gridCol w="1154478">
                  <a:extLst>
                    <a:ext uri="{9D8B030D-6E8A-4147-A177-3AD203B41FA5}">
                      <a16:colId xmlns:a16="http://schemas.microsoft.com/office/drawing/2014/main" val="36488134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400"/>
                        </a:spcBef>
                        <a:spcAft>
                          <a:spcPts val="12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Variable</a:t>
                      </a:r>
                      <a:endParaRPr lang="tr-T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400"/>
                        </a:spcBef>
                        <a:spcAft>
                          <a:spcPts val="120"/>
                        </a:spcAft>
                      </a:pPr>
                      <a:r>
                        <a:rPr lang="tr-T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400"/>
                        </a:spcBef>
                        <a:spcAft>
                          <a:spcPts val="12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</a:t>
                      </a:r>
                      <a:endParaRPr lang="tr-T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400"/>
                        </a:spcBef>
                        <a:spcAft>
                          <a:spcPts val="12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Meaning</a:t>
                      </a:r>
                      <a:endParaRPr lang="tr-T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0450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400"/>
                        </a:spcBef>
                        <a:spcAft>
                          <a:spcPts val="120"/>
                        </a:spcAft>
                      </a:pPr>
                      <a:r>
                        <a:rPr lang="tr-TR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tmax</a:t>
                      </a:r>
                      <a:endParaRPr lang="tr-T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400"/>
                        </a:spcBef>
                        <a:spcAft>
                          <a:spcPts val="120"/>
                        </a:spcAft>
                      </a:pPr>
                      <a:r>
                        <a:rPr lang="tr-T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400"/>
                        </a:spcBef>
                        <a:spcAft>
                          <a:spcPts val="12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tr-T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400"/>
                        </a:spcBef>
                        <a:spcAft>
                          <a:spcPts val="120"/>
                        </a:spcAft>
                      </a:pPr>
                      <a:r>
                        <a:rPr lang="tr-TR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Simulation</a:t>
                      </a:r>
                      <a:r>
                        <a:rPr lang="tr-T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Time</a:t>
                      </a:r>
                      <a:endParaRPr lang="tr-T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57415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400"/>
                        </a:spcBef>
                        <a:spcAft>
                          <a:spcPts val="120"/>
                        </a:spcAft>
                      </a:pPr>
                      <a:r>
                        <a:rPr lang="tr-T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step</a:t>
                      </a:r>
                      <a:endParaRPr lang="tr-T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400"/>
                        </a:spcBef>
                        <a:spcAft>
                          <a:spcPts val="120"/>
                        </a:spcAft>
                      </a:pPr>
                      <a:r>
                        <a:rPr lang="tr-T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1/30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400"/>
                        </a:spcBef>
                        <a:spcAft>
                          <a:spcPts val="120"/>
                        </a:spcAft>
                      </a:pPr>
                      <a:r>
                        <a:rPr lang="tr-T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400"/>
                        </a:spcBef>
                        <a:spcAft>
                          <a:spcPts val="120"/>
                        </a:spcAft>
                      </a:pPr>
                      <a:r>
                        <a:rPr lang="tr-TR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Simulation</a:t>
                      </a:r>
                      <a:r>
                        <a:rPr lang="tr-T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Step Size</a:t>
                      </a:r>
                      <a:endParaRPr lang="tr-T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2884277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6D949DB1-9872-98F2-84FC-F4CF315F0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603" y="3488076"/>
            <a:ext cx="2934109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60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4FFDA-EE52-689E-48FE-D2B6BEA50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SIMULATION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F52BA-3323-7DFF-5738-BCBD10240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087"/>
            <a:ext cx="10515600" cy="432987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4.3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Simulation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Process</a:t>
            </a:r>
            <a:endParaRPr lang="tr-TR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tr-TR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Auto-GCAS</a:t>
            </a:r>
            <a:endParaRPr lang="tr-TR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tr-TR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tr-TR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image15.png" descr="Logolar | Medipol Üniversitesi">
            <a:extLst>
              <a:ext uri="{FF2B5EF4-FFF2-40B4-BE49-F238E27FC236}">
                <a16:creationId xmlns:a16="http://schemas.microsoft.com/office/drawing/2014/main" id="{F5F2EF4D-BB04-7F44-1CEA-914703D67D6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9972675" y="5617369"/>
            <a:ext cx="2587374" cy="1751012"/>
          </a:xfrm>
          <a:prstGeom prst="rect">
            <a:avLst/>
          </a:prstGeom>
          <a:ln/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C031381-F86C-0555-48DD-722CC54FAC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104531"/>
              </p:ext>
            </p:extLst>
          </p:nvPr>
        </p:nvGraphicFramePr>
        <p:xfrm>
          <a:off x="5998794" y="1598991"/>
          <a:ext cx="4175050" cy="455790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87222">
                  <a:extLst>
                    <a:ext uri="{9D8B030D-6E8A-4147-A177-3AD203B41FA5}">
                      <a16:colId xmlns:a16="http://schemas.microsoft.com/office/drawing/2014/main" val="1083130370"/>
                    </a:ext>
                  </a:extLst>
                </a:gridCol>
                <a:gridCol w="1131430">
                  <a:extLst>
                    <a:ext uri="{9D8B030D-6E8A-4147-A177-3AD203B41FA5}">
                      <a16:colId xmlns:a16="http://schemas.microsoft.com/office/drawing/2014/main" val="3172513130"/>
                    </a:ext>
                  </a:extLst>
                </a:gridCol>
                <a:gridCol w="901920">
                  <a:extLst>
                    <a:ext uri="{9D8B030D-6E8A-4147-A177-3AD203B41FA5}">
                      <a16:colId xmlns:a16="http://schemas.microsoft.com/office/drawing/2014/main" val="2761559714"/>
                    </a:ext>
                  </a:extLst>
                </a:gridCol>
                <a:gridCol w="1154478">
                  <a:extLst>
                    <a:ext uri="{9D8B030D-6E8A-4147-A177-3AD203B41FA5}">
                      <a16:colId xmlns:a16="http://schemas.microsoft.com/office/drawing/2014/main" val="36488134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400"/>
                        </a:spcBef>
                        <a:spcAft>
                          <a:spcPts val="12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Variable</a:t>
                      </a:r>
                      <a:endParaRPr lang="tr-T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400"/>
                        </a:spcBef>
                        <a:spcAft>
                          <a:spcPts val="120"/>
                        </a:spcAft>
                      </a:pPr>
                      <a:r>
                        <a:rPr lang="tr-T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400"/>
                        </a:spcBef>
                        <a:spcAft>
                          <a:spcPts val="12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</a:t>
                      </a:r>
                      <a:endParaRPr lang="tr-T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400"/>
                        </a:spcBef>
                        <a:spcAft>
                          <a:spcPts val="12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Meaning</a:t>
                      </a:r>
                      <a:endParaRPr lang="tr-T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0450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400"/>
                        </a:spcBef>
                        <a:spcAft>
                          <a:spcPts val="120"/>
                        </a:spcAft>
                      </a:pPr>
                      <a:r>
                        <a:rPr lang="tr-TR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init_mode</a:t>
                      </a:r>
                      <a:endParaRPr lang="tr-T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400"/>
                        </a:spcBef>
                        <a:spcAft>
                          <a:spcPts val="120"/>
                        </a:spcAft>
                      </a:pPr>
                      <a:r>
                        <a:rPr lang="tr-TR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Waiting</a:t>
                      </a:r>
                      <a:endParaRPr lang="tr-T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400"/>
                        </a:spcBef>
                        <a:spcAft>
                          <a:spcPts val="120"/>
                        </a:spcAft>
                      </a:pPr>
                      <a:r>
                        <a:rPr lang="tr-TR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</a:t>
                      </a:r>
                      <a:endParaRPr lang="tr-T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400"/>
                        </a:spcBef>
                        <a:spcAft>
                          <a:spcPts val="120"/>
                        </a:spcAft>
                      </a:pPr>
                      <a:r>
                        <a:rPr lang="tr-TR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</a:t>
                      </a:r>
                      <a:endParaRPr lang="tr-T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57415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400"/>
                        </a:spcBef>
                        <a:spcAft>
                          <a:spcPts val="120"/>
                        </a:spcAft>
                      </a:pPr>
                      <a:r>
                        <a:rPr lang="tr-TR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waiting_time</a:t>
                      </a:r>
                      <a:endParaRPr lang="tr-T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400"/>
                        </a:spcBef>
                        <a:spcAft>
                          <a:spcPts val="120"/>
                        </a:spcAft>
                      </a:pPr>
                      <a:r>
                        <a:rPr lang="tr-T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400"/>
                        </a:spcBef>
                        <a:spcAft>
                          <a:spcPts val="120"/>
                        </a:spcAft>
                      </a:pPr>
                      <a:r>
                        <a:rPr lang="tr-T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tr-T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400"/>
                        </a:spcBef>
                        <a:spcAft>
                          <a:spcPts val="120"/>
                        </a:spcAft>
                      </a:pPr>
                      <a:r>
                        <a:rPr lang="tr-TR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Waiting</a:t>
                      </a:r>
                      <a:r>
                        <a:rPr lang="tr-T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Time</a:t>
                      </a:r>
                      <a:endParaRPr lang="tr-T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2884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400"/>
                        </a:spcBef>
                        <a:spcAft>
                          <a:spcPts val="120"/>
                        </a:spcAft>
                      </a:pPr>
                      <a:r>
                        <a:rPr lang="tr-TR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waiting_cmd</a:t>
                      </a:r>
                      <a:endParaRPr lang="tr-T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400"/>
                        </a:spcBef>
                        <a:spcAft>
                          <a:spcPts val="120"/>
                        </a:spcAft>
                      </a:pPr>
                      <a:r>
                        <a:rPr lang="tr-T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400"/>
                        </a:spcBef>
                        <a:spcAft>
                          <a:spcPts val="120"/>
                        </a:spcAft>
                      </a:pPr>
                      <a:r>
                        <a:rPr lang="tr-TR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deg</a:t>
                      </a:r>
                      <a:r>
                        <a:rPr lang="tr-T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/s</a:t>
                      </a:r>
                      <a:endParaRPr lang="tr-T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400"/>
                        </a:spcBef>
                        <a:spcAft>
                          <a:spcPts val="120"/>
                        </a:spcAft>
                      </a:pPr>
                      <a:r>
                        <a:rPr lang="tr-T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Pitch Rate</a:t>
                      </a:r>
                      <a:endParaRPr lang="tr-T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18047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400"/>
                        </a:spcBef>
                        <a:spcAft>
                          <a:spcPts val="120"/>
                        </a:spcAft>
                      </a:pPr>
                      <a:r>
                        <a:rPr lang="tr-TR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cfg_k_prop</a:t>
                      </a:r>
                      <a:endParaRPr lang="tr-T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400"/>
                        </a:spcBef>
                        <a:spcAft>
                          <a:spcPts val="120"/>
                        </a:spcAft>
                      </a:pPr>
                      <a:r>
                        <a:rPr lang="tr-T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400"/>
                        </a:spcBef>
                        <a:spcAft>
                          <a:spcPts val="120"/>
                        </a:spcAft>
                      </a:pPr>
                      <a:r>
                        <a:rPr lang="tr-T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400"/>
                        </a:spcBef>
                        <a:spcAft>
                          <a:spcPts val="12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Proportional</a:t>
                      </a:r>
                      <a:r>
                        <a:rPr lang="tr-TR" sz="12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12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Gain</a:t>
                      </a:r>
                      <a:endParaRPr lang="tr-T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41072367"/>
                  </a:ext>
                </a:extLst>
              </a:tr>
              <a:tr h="16317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400"/>
                        </a:spcBef>
                        <a:spcAft>
                          <a:spcPts val="120"/>
                        </a:spcAft>
                      </a:pPr>
                      <a:r>
                        <a:rPr lang="tr-TR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cfg_k_der</a:t>
                      </a:r>
                      <a:endParaRPr lang="tr-T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400"/>
                        </a:spcBef>
                        <a:spcAft>
                          <a:spcPts val="120"/>
                        </a:spcAft>
                      </a:pPr>
                      <a:r>
                        <a:rPr lang="tr-TR" sz="12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400"/>
                        </a:spcBef>
                        <a:spcAft>
                          <a:spcPts val="120"/>
                        </a:spcAft>
                      </a:pPr>
                      <a:r>
                        <a:rPr lang="tr-T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400"/>
                        </a:spcBef>
                        <a:spcAft>
                          <a:spcPts val="12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Derivative Gain</a:t>
                      </a:r>
                      <a:endParaRPr lang="tr-T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2200668"/>
                  </a:ext>
                </a:extLst>
              </a:tr>
              <a:tr h="991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400"/>
                        </a:spcBef>
                        <a:spcAft>
                          <a:spcPts val="120"/>
                        </a:spcAft>
                      </a:pPr>
                      <a:r>
                        <a:rPr lang="tr-TR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cfg_eps_p</a:t>
                      </a:r>
                      <a:endParaRPr lang="tr-T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400"/>
                        </a:spcBef>
                        <a:spcAft>
                          <a:spcPts val="120"/>
                        </a:spcAft>
                      </a:pPr>
                      <a:r>
                        <a:rPr lang="tr-TR" sz="12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deg2rad(20)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400"/>
                        </a:spcBef>
                        <a:spcAft>
                          <a:spcPts val="12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rad</a:t>
                      </a:r>
                      <a:endParaRPr lang="tr-T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400"/>
                        </a:spcBef>
                        <a:spcAft>
                          <a:spcPts val="12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Maximum Allowable Error Thresholds</a:t>
                      </a:r>
                      <a:endParaRPr lang="tr-T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5590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400"/>
                        </a:spcBef>
                        <a:spcAft>
                          <a:spcPts val="120"/>
                        </a:spcAft>
                      </a:pPr>
                      <a:r>
                        <a:rPr lang="tr-TR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cfg_eps_phi</a:t>
                      </a:r>
                      <a:endParaRPr lang="tr-T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1400"/>
                        </a:spcBef>
                        <a:spcAft>
                          <a:spcPts val="12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2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deg2rad()15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400"/>
                        </a:spcBef>
                        <a:spcAft>
                          <a:spcPts val="12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rad</a:t>
                      </a:r>
                      <a:endParaRPr lang="tr-T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400"/>
                        </a:spcBef>
                        <a:spcAft>
                          <a:spcPts val="12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Minimum Duration for Pull-Up Maneuver</a:t>
                      </a:r>
                      <a:endParaRPr lang="tr-T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2187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400"/>
                        </a:spcBef>
                        <a:spcAft>
                          <a:spcPts val="120"/>
                        </a:spcAft>
                      </a:pPr>
                      <a:r>
                        <a:rPr lang="tr-T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400"/>
                        </a:spcBef>
                        <a:spcAft>
                          <a:spcPts val="120"/>
                        </a:spcAft>
                      </a:pPr>
                      <a:r>
                        <a:rPr lang="tr-T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TERRAIN </a:t>
                      </a:r>
                      <a:r>
                        <a:rPr lang="tr-TR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TERRAIN</a:t>
                      </a:r>
                      <a:r>
                        <a:rPr lang="tr-T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!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Bef>
                          <a:spcPts val="1400"/>
                        </a:spcBef>
                        <a:spcAft>
                          <a:spcPts val="120"/>
                        </a:spcAft>
                      </a:pPr>
                      <a:r>
                        <a:rPr lang="tr-T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PULL UP!</a:t>
                      </a:r>
                      <a:endParaRPr lang="tr-T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400"/>
                        </a:spcBef>
                        <a:spcAft>
                          <a:spcPts val="120"/>
                        </a:spcAft>
                      </a:pPr>
                      <a:r>
                        <a:rPr lang="tr-TR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</a:t>
                      </a:r>
                      <a:endParaRPr lang="tr-T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400"/>
                        </a:spcBef>
                        <a:spcAft>
                          <a:spcPts val="12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Visual and Auditory Alerts</a:t>
                      </a:r>
                      <a:endParaRPr lang="tr-T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4217643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584C57CC-807C-1108-13A6-6AE64C8AE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442" y="3290872"/>
            <a:ext cx="3658111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99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4FFDA-EE52-689E-48FE-D2B6BEA50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SIMULATION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F52BA-3323-7DFF-5738-BCBD10240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087"/>
            <a:ext cx="10515600" cy="432987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4.3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Simulation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Process</a:t>
            </a:r>
            <a:endParaRPr lang="tr-TR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tr-TR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Model of </a:t>
            </a:r>
            <a:r>
              <a:rPr lang="tr-TR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tr-TR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aircraft</a:t>
            </a:r>
            <a:r>
              <a:rPr lang="tr-TR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tr-TR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tr-TR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integration</a:t>
            </a:r>
            <a:r>
              <a:rPr lang="tr-TR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method</a:t>
            </a:r>
            <a:endParaRPr lang="tr-TR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tr-TR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tr-TR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image15.png" descr="Logolar | Medipol Üniversitesi">
            <a:extLst>
              <a:ext uri="{FF2B5EF4-FFF2-40B4-BE49-F238E27FC236}">
                <a16:creationId xmlns:a16="http://schemas.microsoft.com/office/drawing/2014/main" id="{F5F2EF4D-BB04-7F44-1CEA-914703D67D6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9972675" y="5617369"/>
            <a:ext cx="2587374" cy="1751012"/>
          </a:xfrm>
          <a:prstGeom prst="rect">
            <a:avLst/>
          </a:prstGeom>
          <a:ln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D08C7F-5894-C76B-482E-AB4D40E6E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308" y="3429000"/>
            <a:ext cx="9907383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24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4FFDA-EE52-689E-48FE-D2B6BEA50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SIMULATION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F52BA-3323-7DFF-5738-BCBD10240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087"/>
            <a:ext cx="10515600" cy="432987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4.3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Simulation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Process</a:t>
            </a:r>
            <a:endParaRPr lang="tr-TR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tr-TR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Inital</a:t>
            </a:r>
            <a:r>
              <a:rPr lang="tr-TR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Conditions</a:t>
            </a:r>
            <a:endParaRPr lang="tr-TR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tr-TR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tr-TR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image15.png" descr="Logolar | Medipol Üniversitesi">
            <a:extLst>
              <a:ext uri="{FF2B5EF4-FFF2-40B4-BE49-F238E27FC236}">
                <a16:creationId xmlns:a16="http://schemas.microsoft.com/office/drawing/2014/main" id="{F5F2EF4D-BB04-7F44-1CEA-914703D67D6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9972675" y="5617369"/>
            <a:ext cx="2587374" cy="1751012"/>
          </a:xfrm>
          <a:prstGeom prst="rect">
            <a:avLst/>
          </a:prstGeom>
          <a:ln/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CC031381-F86C-0555-48DD-722CC54FAC5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8877792"/>
                  </p:ext>
                </p:extLst>
              </p:nvPr>
            </p:nvGraphicFramePr>
            <p:xfrm>
              <a:off x="6512408" y="2005581"/>
              <a:ext cx="4314087" cy="3975058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900148">
                      <a:extLst>
                        <a:ext uri="{9D8B030D-6E8A-4147-A177-3AD203B41FA5}">
                          <a16:colId xmlns:a16="http://schemas.microsoft.com/office/drawing/2014/main" val="1083130370"/>
                        </a:ext>
                      </a:extLst>
                    </a:gridCol>
                    <a:gridCol w="900148">
                      <a:extLst>
                        <a:ext uri="{9D8B030D-6E8A-4147-A177-3AD203B41FA5}">
                          <a16:colId xmlns:a16="http://schemas.microsoft.com/office/drawing/2014/main" val="3172513130"/>
                        </a:ext>
                      </a:extLst>
                    </a:gridCol>
                    <a:gridCol w="766394">
                      <a:extLst>
                        <a:ext uri="{9D8B030D-6E8A-4147-A177-3AD203B41FA5}">
                          <a16:colId xmlns:a16="http://schemas.microsoft.com/office/drawing/2014/main" val="99628170"/>
                        </a:ext>
                      </a:extLst>
                    </a:gridCol>
                    <a:gridCol w="766394">
                      <a:extLst>
                        <a:ext uri="{9D8B030D-6E8A-4147-A177-3AD203B41FA5}">
                          <a16:colId xmlns:a16="http://schemas.microsoft.com/office/drawing/2014/main" val="3151059222"/>
                        </a:ext>
                      </a:extLst>
                    </a:gridCol>
                    <a:gridCol w="981003">
                      <a:extLst>
                        <a:ext uri="{9D8B030D-6E8A-4147-A177-3AD203B41FA5}">
                          <a16:colId xmlns:a16="http://schemas.microsoft.com/office/drawing/2014/main" val="3648813454"/>
                        </a:ext>
                      </a:extLst>
                    </a:gridCol>
                  </a:tblGrid>
                  <a:tr h="28481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Variable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tr-TR" sz="12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Value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Symbol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Unit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Meaning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930450187"/>
                      </a:ext>
                    </a:extLst>
                  </a:tr>
                  <a:tr h="28481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tr-TR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altitude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tr-TR" sz="12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(0, 45000)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</a:rPr>
                                <m:t>𝑎𝑙𝑡</m:t>
                              </m:r>
                            </m:oMath>
                          </a14:m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ft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Altitude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545741596"/>
                      </a:ext>
                    </a:extLst>
                  </a:tr>
                  <a:tr h="60843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tr-TR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Nz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tr-TR" sz="12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(-5, 18)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tr-TR" sz="12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G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Upward Accel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162884277"/>
                      </a:ext>
                    </a:extLst>
                  </a:tr>
                  <a:tr h="60843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tr-TR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tr-TR" sz="12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(300, 2500)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tr-TR" sz="12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ft/s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Air Speed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251804733"/>
                      </a:ext>
                    </a:extLst>
                  </a:tr>
                  <a:tr h="60843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tr-TR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alpha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tr-TR" sz="12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(-10, 45)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oMath>
                          </a14:m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rad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Angle of Attack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141072367"/>
                      </a:ext>
                    </a:extLst>
                  </a:tr>
                  <a:tr h="60843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tr-TR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betaMaxDeg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tr-TR" sz="12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oMath>
                          </a14:m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+mn-lt"/>
                                    <a:ea typeface="+mn-ea"/>
                                    <a:cs typeface="+mn-cs"/>
                                  </a:rPr>
                                  <m:t>𝑑𝑒𝑔</m:t>
                                </m:r>
                                <m:r>
                                  <a:rPr lang="en-US" sz="12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+mn-lt"/>
                                    <a:ea typeface="+mn-ea"/>
                                    <a:cs typeface="+mn-cs"/>
                                  </a:rPr>
                                  <m:t>/</m:t>
                                </m:r>
                                <m:r>
                                  <a:rPr lang="en-US" sz="12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+mn-lt"/>
                                    <a:ea typeface="+mn-ea"/>
                                    <a:cs typeface="+mn-cs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Maximum Sideslip Angle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952200668"/>
                      </a:ext>
                    </a:extLst>
                  </a:tr>
                  <a:tr h="60843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tr-TR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psMaxAccelDeg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tr-TR" sz="1200" b="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500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tr-TR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+mn-lt"/>
                                    <a:ea typeface="+mn-ea"/>
                                    <a:cs typeface="+mn-cs"/>
                                  </a:rPr>
                                  <m:t>𝑑𝑒𝑔</m:t>
                                </m:r>
                                <m:r>
                                  <a:rPr lang="en-US" sz="12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+mn-lt"/>
                                    <a:ea typeface="+mn-ea"/>
                                    <a:cs typeface="+mn-cs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tr-TR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Maximum Roll Rate Acceleration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9155903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CC031381-F86C-0555-48DD-722CC54FAC5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8877792"/>
                  </p:ext>
                </p:extLst>
              </p:nvPr>
            </p:nvGraphicFramePr>
            <p:xfrm>
              <a:off x="6512408" y="2005581"/>
              <a:ext cx="4314087" cy="3975058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900148">
                      <a:extLst>
                        <a:ext uri="{9D8B030D-6E8A-4147-A177-3AD203B41FA5}">
                          <a16:colId xmlns:a16="http://schemas.microsoft.com/office/drawing/2014/main" val="1083130370"/>
                        </a:ext>
                      </a:extLst>
                    </a:gridCol>
                    <a:gridCol w="900148">
                      <a:extLst>
                        <a:ext uri="{9D8B030D-6E8A-4147-A177-3AD203B41FA5}">
                          <a16:colId xmlns:a16="http://schemas.microsoft.com/office/drawing/2014/main" val="3172513130"/>
                        </a:ext>
                      </a:extLst>
                    </a:gridCol>
                    <a:gridCol w="766394">
                      <a:extLst>
                        <a:ext uri="{9D8B030D-6E8A-4147-A177-3AD203B41FA5}">
                          <a16:colId xmlns:a16="http://schemas.microsoft.com/office/drawing/2014/main" val="99628170"/>
                        </a:ext>
                      </a:extLst>
                    </a:gridCol>
                    <a:gridCol w="766394">
                      <a:extLst>
                        <a:ext uri="{9D8B030D-6E8A-4147-A177-3AD203B41FA5}">
                          <a16:colId xmlns:a16="http://schemas.microsoft.com/office/drawing/2014/main" val="3151059222"/>
                        </a:ext>
                      </a:extLst>
                    </a:gridCol>
                    <a:gridCol w="981003">
                      <a:extLst>
                        <a:ext uri="{9D8B030D-6E8A-4147-A177-3AD203B41FA5}">
                          <a16:colId xmlns:a16="http://schemas.microsoft.com/office/drawing/2014/main" val="3648813454"/>
                        </a:ext>
                      </a:extLst>
                    </a:gridCol>
                  </a:tblGrid>
                  <a:tr h="28481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Variable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tr-TR" sz="12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Value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Symbol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Unit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Meaning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930450187"/>
                      </a:ext>
                    </a:extLst>
                  </a:tr>
                  <a:tr h="28481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tr-TR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altitude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tr-TR" sz="12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(0, 45000)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34921" t="-102128" r="-230159" b="-12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ft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Altitude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545741596"/>
                      </a:ext>
                    </a:extLst>
                  </a:tr>
                  <a:tr h="60843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tr-TR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Nz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tr-TR" sz="12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(-5, 18)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34921" t="-95000" r="-230159" b="-4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G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Upward Accel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162884277"/>
                      </a:ext>
                    </a:extLst>
                  </a:tr>
                  <a:tr h="60843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tr-TR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tr-TR" sz="12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(300, 2500)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34921" t="-195000" r="-230159" b="-3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ft/s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Air Speed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251804733"/>
                      </a:ext>
                    </a:extLst>
                  </a:tr>
                  <a:tr h="60843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tr-TR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alpha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tr-TR" sz="12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(-10, 45)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34921" t="-295000" r="-230159" b="-2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rad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Angle of Attack</a:t>
                          </a:r>
                          <a:endParaRPr lang="tr-TR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141072367"/>
                      </a:ext>
                    </a:extLst>
                  </a:tr>
                  <a:tr h="79006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tr-TR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betaMaxDeg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tr-TR" sz="12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34921" t="-303846" r="-230159" b="-11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334921" t="-303846" r="-130159" b="-11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Maximum Sideslip Angle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952200668"/>
                      </a:ext>
                    </a:extLst>
                  </a:tr>
                  <a:tr h="79006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tr-TR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psMaxAccelDeg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tr-TR" sz="1200" b="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500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tr-TR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334921" t="-403846" r="-130159" b="-1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1400"/>
                            </a:spcBef>
                            <a:spcAft>
                              <a:spcPts val="120"/>
                            </a:spcAft>
                          </a:pPr>
                          <a:r>
                            <a:rPr lang="en-US" sz="12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Maximum Roll Rate Acceleration</a:t>
                          </a:r>
                          <a:endParaRPr lang="tr-TR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91559033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A2A64B7-7364-F098-4506-96A11E53D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993" y="3429000"/>
            <a:ext cx="5068007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357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4FFDA-EE52-689E-48FE-D2B6BEA50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SIMULATION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F52BA-3323-7DFF-5738-BCBD10240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4.4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Simulation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Result</a:t>
            </a:r>
            <a:endParaRPr lang="tr-TR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image15.png" descr="Logolar | Medipol Üniversitesi">
            <a:extLst>
              <a:ext uri="{FF2B5EF4-FFF2-40B4-BE49-F238E27FC236}">
                <a16:creationId xmlns:a16="http://schemas.microsoft.com/office/drawing/2014/main" id="{F5F2EF4D-BB04-7F44-1CEA-914703D67D6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9972675" y="5617369"/>
            <a:ext cx="2587374" cy="1751012"/>
          </a:xfrm>
          <a:prstGeom prst="rect">
            <a:avLst/>
          </a:prstGeom>
          <a:ln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5244BF-D93C-6AE1-20E0-1587AB2B3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125" y="2482290"/>
            <a:ext cx="8773749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8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4FFDA-EE52-689E-48FE-D2B6BEA50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ÖZET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F52BA-3323-7DFF-5738-BCBD10240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72390" indent="0" algn="just">
              <a:lnSpc>
                <a:spcPct val="150000"/>
              </a:lnSpc>
              <a:spcAft>
                <a:spcPts val="800"/>
              </a:spcAft>
              <a:buNone/>
            </a:pPr>
            <a:endParaRPr lang="tr-TR" sz="18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7239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Anahtar</a:t>
            </a:r>
            <a:r>
              <a:rPr 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Kelimeler</a:t>
            </a:r>
            <a:r>
              <a:rPr 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Auto-GCAS, CFIT,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simülasyon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tabanlı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geliştirme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tehlike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algılama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ve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önleme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uçak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güvenliği</a:t>
            </a:r>
            <a:endParaRPr lang="tr-TR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image15.png" descr="Logolar | Medipol Üniversitesi">
            <a:extLst>
              <a:ext uri="{FF2B5EF4-FFF2-40B4-BE49-F238E27FC236}">
                <a16:creationId xmlns:a16="http://schemas.microsoft.com/office/drawing/2014/main" id="{F5F2EF4D-BB04-7F44-1CEA-914703D67D6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9972675" y="5617369"/>
            <a:ext cx="2587374" cy="175101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783892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graph of a bird in a box&#10;&#10;Description automatically generated with medium confidence">
            <a:extLst>
              <a:ext uri="{FF2B5EF4-FFF2-40B4-BE49-F238E27FC236}">
                <a16:creationId xmlns:a16="http://schemas.microsoft.com/office/drawing/2014/main" id="{EEE48B9F-486F-E48D-7594-322261B23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873" y="461764"/>
            <a:ext cx="6782253" cy="5934472"/>
          </a:xfrm>
        </p:spPr>
      </p:pic>
    </p:spTree>
    <p:extLst>
      <p:ext uri="{BB962C8B-B14F-4D97-AF65-F5344CB8AC3E}">
        <p14:creationId xmlns:p14="http://schemas.microsoft.com/office/powerpoint/2010/main" val="3380365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a line&#10;&#10;Description automatically generated">
            <a:extLst>
              <a:ext uri="{FF2B5EF4-FFF2-40B4-BE49-F238E27FC236}">
                <a16:creationId xmlns:a16="http://schemas.microsoft.com/office/drawing/2014/main" id="{427953F2-EABF-1F3F-9EE2-8235BC313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113896"/>
            <a:ext cx="5291666" cy="4630207"/>
          </a:xfrm>
          <a:prstGeom prst="rect">
            <a:avLst/>
          </a:prstGeom>
          <a:noFill/>
        </p:spPr>
      </p:pic>
      <p:pic>
        <p:nvPicPr>
          <p:cNvPr id="4" name="Picture 3" descr="A graph of a graph showing the average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2BBFB5BC-74DE-2C60-D2A2-50EB2765F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6865" y="1113896"/>
            <a:ext cx="5291667" cy="46302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35775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line graph&#10;&#10;Description automatically generated">
            <a:extLst>
              <a:ext uri="{FF2B5EF4-FFF2-40B4-BE49-F238E27FC236}">
                <a16:creationId xmlns:a16="http://schemas.microsoft.com/office/drawing/2014/main" id="{CD6307DD-A602-336F-C855-F835A382C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113896"/>
            <a:ext cx="5291666" cy="4630207"/>
          </a:xfrm>
          <a:prstGeom prst="rect">
            <a:avLst/>
          </a:prstGeom>
          <a:noFill/>
        </p:spPr>
      </p:pic>
      <p:pic>
        <p:nvPicPr>
          <p:cNvPr id="5" name="Picture 4" descr="A graph of a diagram&#10;&#10;Description automatically generated">
            <a:extLst>
              <a:ext uri="{FF2B5EF4-FFF2-40B4-BE49-F238E27FC236}">
                <a16:creationId xmlns:a16="http://schemas.microsoft.com/office/drawing/2014/main" id="{F36D51A4-21E2-94EF-A684-CC47E36F3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6865" y="1113896"/>
            <a:ext cx="5291667" cy="46302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23101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4FFDA-EE52-689E-48FE-D2B6BEA50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RESULTS AND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F52BA-3323-7DFF-5738-BCBD10240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5101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tr-TR" sz="2000">
                <a:latin typeface="Times New Roman" panose="02020603050405020304" pitchFamily="18" charset="0"/>
                <a:cs typeface="Times New Roman" panose="02020603050405020304" pitchFamily="18" charset="0"/>
              </a:rPr>
              <a:t>5.1 </a:t>
            </a:r>
            <a:r>
              <a:rPr lang="tr-TR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Results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tr-TR" sz="2000">
                <a:latin typeface="Times New Roman" panose="02020603050405020304" pitchFamily="18" charset="0"/>
                <a:cs typeface="Times New Roman" panose="02020603050405020304" pitchFamily="18" charset="0"/>
              </a:rPr>
              <a:t>5.2 </a:t>
            </a:r>
            <a:r>
              <a:rPr lang="tr-TR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Discussion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tr-TR" sz="2000">
                <a:latin typeface="Times New Roman" panose="02020603050405020304" pitchFamily="18" charset="0"/>
                <a:cs typeface="Times New Roman" panose="02020603050405020304" pitchFamily="18" charset="0"/>
              </a:rPr>
              <a:t>5.3 </a:t>
            </a:r>
            <a:r>
              <a:rPr lang="tr-TR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Limitations and Future Work</a:t>
            </a:r>
          </a:p>
          <a:p>
            <a:pPr marL="0" indent="0">
              <a:lnSpc>
                <a:spcPct val="150000"/>
              </a:lnSpc>
              <a:buNone/>
            </a:pPr>
            <a:endParaRPr lang="tr-TR" sz="20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tr-TR" sz="20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tr-TR" sz="20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tr-TR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image15.png" descr="Logolar | Medipol Üniversitesi">
            <a:extLst>
              <a:ext uri="{FF2B5EF4-FFF2-40B4-BE49-F238E27FC236}">
                <a16:creationId xmlns:a16="http://schemas.microsoft.com/office/drawing/2014/main" id="{F5F2EF4D-BB04-7F44-1CEA-914703D67D6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9972675" y="5617369"/>
            <a:ext cx="2587374" cy="1751012"/>
          </a:xfrm>
          <a:prstGeom prst="rect">
            <a:avLst/>
          </a:prstGeom>
          <a:ln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102C0E-407A-82EB-343E-81509F8CDB5E}"/>
                  </a:ext>
                </a:extLst>
              </p:cNvPr>
              <p:cNvSpPr txBox="1"/>
              <p:nvPr/>
            </p:nvSpPr>
            <p:spPr>
              <a:xfrm>
                <a:off x="4507512" y="4133336"/>
                <a:ext cx="1921680" cy="20609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600" i="1" smtClean="0">
                          <a:solidFill>
                            <a:srgbClr val="0E101A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−2 </m:t>
                      </m:r>
                      <m:r>
                        <a:rPr lang="tr-TR" sz="1600" i="1" smtClean="0">
                          <a:solidFill>
                            <a:srgbClr val="0E101A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𝐺</m:t>
                      </m:r>
                      <m:r>
                        <a:rPr lang="tr-TR" sz="1600" i="1" smtClean="0">
                          <a:solidFill>
                            <a:srgbClr val="0E101A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tr-TR" sz="16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tr-TR" sz="1600" i="1">
                          <a:solidFill>
                            <a:srgbClr val="0E101A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&lt;9 </m:t>
                      </m:r>
                      <m:r>
                        <a:rPr lang="tr-TR" sz="1600" i="1">
                          <a:solidFill>
                            <a:srgbClr val="0E101A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𝐺</m:t>
                      </m:r>
                    </m:oMath>
                  </m:oMathPara>
                </a14:m>
                <a:endParaRPr lang="tr-TR" sz="1600" dirty="0">
                  <a:solidFill>
                    <a:srgbClr val="0E101A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h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tr-TR" sz="16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lang="tr-TR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6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tr-TR" sz="16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tr-TR" sz="16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tr-TR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tr-TR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tr-TR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tr-TR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102C0E-407A-82EB-343E-81509F8CD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512" y="4133336"/>
                <a:ext cx="1921680" cy="20609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758FB56-A210-3D00-B98D-372A3574602C}"/>
                  </a:ext>
                </a:extLst>
              </p:cNvPr>
              <p:cNvSpPr txBox="1"/>
              <p:nvPr/>
            </p:nvSpPr>
            <p:spPr>
              <a:xfrm>
                <a:off x="631537" y="3921741"/>
                <a:ext cx="2946832" cy="2118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685800" algn="just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600" i="1" smtClean="0">
                          <a:solidFill>
                            <a:srgbClr val="0E101A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300</m:t>
                      </m:r>
                      <m:f>
                        <m:fPr>
                          <m:ctrlPr>
                            <a:rPr lang="tr-TR" sz="1600" i="1">
                              <a:solidFill>
                                <a:srgbClr val="0E101A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tr-TR" sz="1600" i="1">
                              <a:solidFill>
                                <a:srgbClr val="0E101A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𝑓𝑡</m:t>
                          </m:r>
                        </m:num>
                        <m:den>
                          <m:r>
                            <a:rPr lang="tr-TR" sz="1600" i="1">
                              <a:solidFill>
                                <a:srgbClr val="0E101A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𝑠𝑒𝑐</m:t>
                          </m:r>
                        </m:den>
                      </m:f>
                      <m:r>
                        <a:rPr lang="tr-TR" sz="1600" i="1">
                          <a:solidFill>
                            <a:srgbClr val="0E101A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&lt;</m:t>
                      </m:r>
                      <m:r>
                        <a:rPr lang="tr-TR" sz="1600" i="1">
                          <a:solidFill>
                            <a:srgbClr val="0E101A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𝑉</m:t>
                      </m:r>
                      <m:r>
                        <a:rPr lang="tr-TR" sz="1600" i="1">
                          <a:solidFill>
                            <a:srgbClr val="0E101A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&lt;900</m:t>
                      </m:r>
                      <m:f>
                        <m:fPr>
                          <m:ctrlPr>
                            <a:rPr lang="tr-TR" sz="1600" i="1">
                              <a:solidFill>
                                <a:srgbClr val="0E101A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tr-TR" sz="1600" i="1">
                              <a:solidFill>
                                <a:srgbClr val="0E101A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𝑓𝑡</m:t>
                          </m:r>
                        </m:num>
                        <m:den>
                          <m:r>
                            <a:rPr lang="tr-TR" sz="1600" i="1">
                              <a:solidFill>
                                <a:srgbClr val="0E101A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𝑠𝑒𝑐</m:t>
                          </m:r>
                        </m:den>
                      </m:f>
                    </m:oMath>
                  </m:oMathPara>
                </a14:m>
                <a:endParaRPr lang="tr-TR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685800" algn="just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600" i="1">
                          <a:solidFill>
                            <a:srgbClr val="0E101A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−10°&lt;</m:t>
                      </m:r>
                      <m:r>
                        <a:rPr lang="tr-TR" sz="1600" i="1">
                          <a:solidFill>
                            <a:srgbClr val="0E101A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𝑎</m:t>
                      </m:r>
                      <m:r>
                        <a:rPr lang="tr-TR" sz="1600" i="1">
                          <a:solidFill>
                            <a:srgbClr val="0E101A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&lt;40°</m:t>
                      </m:r>
                    </m:oMath>
                  </m:oMathPara>
                </a14:m>
                <a:endParaRPr lang="tr-TR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685800" algn="just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600" i="1">
                          <a:solidFill>
                            <a:srgbClr val="0E101A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−30°&lt;</m:t>
                      </m:r>
                      <m:r>
                        <a:rPr lang="en-US" i="1"/>
                        <m:t>𝛽</m:t>
                      </m:r>
                      <m:r>
                        <a:rPr lang="tr-TR" sz="1600" i="1">
                          <a:solidFill>
                            <a:srgbClr val="0E101A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&lt;30°</m:t>
                      </m:r>
                    </m:oMath>
                  </m:oMathPara>
                </a14:m>
                <a:endParaRPr lang="tr-TR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tr-TR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758FB56-A210-3D00-B98D-372A35746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37" y="3921741"/>
                <a:ext cx="2946832" cy="21180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8A0A9B-90B5-10F1-7623-594F1B4A13E4}"/>
                  </a:ext>
                </a:extLst>
              </p:cNvPr>
              <p:cNvSpPr txBox="1"/>
              <p:nvPr/>
            </p:nvSpPr>
            <p:spPr>
              <a:xfrm>
                <a:off x="6969793" y="2701131"/>
                <a:ext cx="4574522" cy="33018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1">
                  <a:lnSpc>
                    <a:spcPct val="150000"/>
                  </a:lnSpc>
                  <a:spcBef>
                    <a:spcPts val="1400"/>
                  </a:spcBef>
                  <a:spcAft>
                    <a:spcPts val="800"/>
                  </a:spcAft>
                </a:pPr>
                <a:r>
                  <a:rPr lang="en-US" sz="160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Altitude (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𝑎𝑙𝑡</m:t>
                    </m:r>
                    <m:r>
                      <a:rPr lang="en-US" sz="1600" i="1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sz="160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0 to 45,000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𝑓𝑡</m:t>
                    </m:r>
                  </m:oMath>
                </a14:m>
                <a:r>
                  <a:rPr lang="en-US" sz="160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 </a:t>
                </a:r>
                <a:endParaRPr lang="tr-TR" sz="1600" dirty="0">
                  <a:effectLst/>
                  <a:highlight>
                    <a:srgbClr val="FFFFFF"/>
                  </a:highlight>
                  <a:latin typeface="Cambria Math" panose="02040503050406030204" pitchFamily="18" charset="0"/>
                  <a:ea typeface="Cambria Math" panose="02040503050406030204" pitchFamily="18" charset="0"/>
                  <a:cs typeface="Courier New" panose="02070309020205020404" pitchFamily="49" charset="0"/>
                </a:endParaRPr>
              </a:p>
              <a:p>
                <a:pPr lvl="1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US" sz="160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Load Factor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16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):</a:t>
                </a:r>
                <a:r>
                  <a:rPr lang="en-US" sz="160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 -5 to 18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𝐺</m:t>
                    </m:r>
                  </m:oMath>
                </a14:m>
                <a:endParaRPr lang="tr-TR" sz="1600" dirty="0">
                  <a:effectLst/>
                  <a:highlight>
                    <a:srgbClr val="FFFFFF"/>
                  </a:highlight>
                  <a:latin typeface="Cambria Math" panose="02040503050406030204" pitchFamily="18" charset="0"/>
                  <a:ea typeface="Cambria Math" panose="02040503050406030204" pitchFamily="18" charset="0"/>
                  <a:cs typeface="Courier New" panose="02070309020205020404" pitchFamily="49" charset="0"/>
                </a:endParaRPr>
              </a:p>
              <a:p>
                <a:pPr lvl="1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US" sz="160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Velocity (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):  </a:t>
                </a:r>
                <a:r>
                  <a:rPr lang="en-US" sz="160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300 to 2500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𝑓𝑡</m:t>
                    </m:r>
                    <m:r>
                      <a:rPr lang="en-US" sz="1600" i="1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/</m:t>
                    </m:r>
                    <m:r>
                      <a:rPr lang="en-US" sz="1600" i="1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𝑠</m:t>
                    </m:r>
                  </m:oMath>
                </a14:m>
                <a:endParaRPr lang="tr-TR" sz="1600" dirty="0">
                  <a:effectLst/>
                  <a:highlight>
                    <a:srgbClr val="FFFFFF"/>
                  </a:highlight>
                  <a:latin typeface="Cambria Math" panose="02040503050406030204" pitchFamily="18" charset="0"/>
                  <a:ea typeface="Cambria Math" panose="02040503050406030204" pitchFamily="18" charset="0"/>
                  <a:cs typeface="Courier New" panose="02070309020205020404" pitchFamily="49" charset="0"/>
                </a:endParaRPr>
              </a:p>
              <a:p>
                <a:pPr lvl="1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US" sz="160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Angle of Attack (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60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): </a:t>
                </a:r>
                <a:r>
                  <a:rPr lang="en-US" sz="160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-10 to 45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𝑑𝑒𝑔</m:t>
                    </m:r>
                  </m:oMath>
                </a14:m>
                <a:endParaRPr lang="tr-TR" sz="160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US" sz="160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Maximum Sideslip Angle:</a:t>
                </a:r>
                <a:r>
                  <a:rPr lang="en-US" sz="160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 30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𝑑𝑒𝑔</m:t>
                        </m:r>
                      </m:num>
                      <m:den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tr-TR" sz="160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US" sz="160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Maximum Roll Rate Acceleration: </a:t>
                </a:r>
                <a:r>
                  <a:rPr lang="en-US" sz="160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500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𝑑𝑒𝑔</m:t>
                    </m:r>
                    <m:r>
                      <a:rPr lang="en-US" sz="1600" i="1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tr-TR" sz="16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i="1">
                            <a:solidFill>
                              <a:srgbClr val="000000"/>
                            </a:solidFill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tr-TR" sz="1600" dirty="0">
                  <a:effectLst/>
                  <a:highlight>
                    <a:srgbClr val="FFFFFF"/>
                  </a:highlight>
                  <a:latin typeface="Cambria Math" panose="02040503050406030204" pitchFamily="18" charset="0"/>
                  <a:ea typeface="Cambria Math" panose="02040503050406030204" pitchFamily="18" charset="0"/>
                  <a:cs typeface="Courier New" panose="02070309020205020404" pitchFamily="49" charset="0"/>
                </a:endParaRPr>
              </a:p>
              <a:p>
                <a:endParaRPr lang="tr-TR" sz="1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8A0A9B-90B5-10F1-7623-594F1B4A1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793" y="2701131"/>
                <a:ext cx="4574522" cy="33018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8871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A41C7-5E12-FB89-2A57-D488B594A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CONCLUSION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D8314574-7652-280A-E1CC-3F7B4FED2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872" y="1683761"/>
            <a:ext cx="8802255" cy="470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372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25"/>
    </mc:Choice>
    <mc:Fallback>
      <p:transition spd="slow" advTm="392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4FFDA-EE52-689E-48FE-D2B6BEA50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F52BA-3323-7DFF-5738-BCBD10240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67945" indent="0" algn="just">
              <a:lnSpc>
                <a:spcPct val="150000"/>
              </a:lnSpc>
              <a:spcAft>
                <a:spcPts val="800"/>
              </a:spcAft>
              <a:buNone/>
            </a:pPr>
            <a:endParaRPr lang="tr-TR" sz="20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67945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Key Words: 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aircraft safety, Auto-GCAS, CFIT, hazard detection and prevention, simulation-based development</a:t>
            </a:r>
            <a:endParaRPr lang="tr-TR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image15.png" descr="Logolar | Medipol Üniversitesi">
            <a:extLst>
              <a:ext uri="{FF2B5EF4-FFF2-40B4-BE49-F238E27FC236}">
                <a16:creationId xmlns:a16="http://schemas.microsoft.com/office/drawing/2014/main" id="{F5F2EF4D-BB04-7F44-1CEA-914703D67D60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9972675" y="5617369"/>
            <a:ext cx="2587374" cy="175101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072602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4FFDA-EE52-689E-48FE-D2B6BEA50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F52BA-3323-7DFF-5738-BCBD10240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thesis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thesis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15.png" descr="Logolar | Medipol Üniversitesi">
            <a:extLst>
              <a:ext uri="{FF2B5EF4-FFF2-40B4-BE49-F238E27FC236}">
                <a16:creationId xmlns:a16="http://schemas.microsoft.com/office/drawing/2014/main" id="{F5F2EF4D-BB04-7F44-1CEA-914703D67D6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9972675" y="5617369"/>
            <a:ext cx="2587374" cy="1751012"/>
          </a:xfrm>
          <a:prstGeom prst="rect">
            <a:avLst/>
          </a:prstGeom>
          <a:ln/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6C75A3E-7686-D109-4A38-4793E5DFA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665" y="1846944"/>
            <a:ext cx="6136386" cy="316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262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4FFDA-EE52-689E-48FE-D2B6BEA50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F52BA-3323-7DFF-5738-BCBD10240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timeline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Auto-GCAS</a:t>
            </a:r>
          </a:p>
        </p:txBody>
      </p:sp>
      <p:pic>
        <p:nvPicPr>
          <p:cNvPr id="4" name="image15.png" descr="Logolar | Medipol Üniversitesi">
            <a:extLst>
              <a:ext uri="{FF2B5EF4-FFF2-40B4-BE49-F238E27FC236}">
                <a16:creationId xmlns:a16="http://schemas.microsoft.com/office/drawing/2014/main" id="{F5F2EF4D-BB04-7F44-1CEA-914703D67D6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9972675" y="5617369"/>
            <a:ext cx="2587374" cy="1751012"/>
          </a:xfrm>
          <a:prstGeom prst="rect">
            <a:avLst/>
          </a:prstGeom>
          <a:ln/>
        </p:spPr>
      </p:pic>
      <p:pic>
        <p:nvPicPr>
          <p:cNvPr id="2054" name="Picture 6" descr="Lockheed Martin ME on X: &quot;Meet the autonomous co-pilot: Our Automatic  Ground Collision Avoidance System. Built in collaboration with @NASA,  #AutoGCAS can autonomously determine if a pilot has lost consciousness and  take">
            <a:extLst>
              <a:ext uri="{FF2B5EF4-FFF2-40B4-BE49-F238E27FC236}">
                <a16:creationId xmlns:a16="http://schemas.microsoft.com/office/drawing/2014/main" id="{40BA220F-38E2-2AAD-671B-06B6DE345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267" y="1869281"/>
            <a:ext cx="6238875" cy="311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278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4FFDA-EE52-689E-48FE-D2B6BEA50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F52BA-3323-7DFF-5738-BCBD10240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9382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 Auto-GCAS Background</a:t>
            </a:r>
          </a:p>
          <a:p>
            <a:pPr marL="0" indent="0">
              <a:lnSpc>
                <a:spcPct val="150000"/>
              </a:lnSpc>
              <a:buNone/>
            </a:pP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15.png" descr="Logolar | Medipol Üniversitesi">
            <a:extLst>
              <a:ext uri="{FF2B5EF4-FFF2-40B4-BE49-F238E27FC236}">
                <a16:creationId xmlns:a16="http://schemas.microsoft.com/office/drawing/2014/main" id="{F5F2EF4D-BB04-7F44-1CEA-914703D67D6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9972675" y="5617369"/>
            <a:ext cx="2587374" cy="1751012"/>
          </a:xfrm>
          <a:prstGeom prst="rect">
            <a:avLst/>
          </a:prstGeom>
          <a:ln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486E70-FBDC-4A9E-D80D-07631CAA963F}"/>
              </a:ext>
            </a:extLst>
          </p:cNvPr>
          <p:cNvSpPr txBox="1"/>
          <p:nvPr/>
        </p:nvSpPr>
        <p:spPr>
          <a:xfrm>
            <a:off x="5340639" y="3249612"/>
            <a:ext cx="2180405" cy="1421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Forecasting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Resolution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673AC8-3675-63EE-A5BA-E709D50E03A0}"/>
              </a:ext>
            </a:extLst>
          </p:cNvPr>
          <p:cNvSpPr txBox="1"/>
          <p:nvPr/>
        </p:nvSpPr>
        <p:spPr>
          <a:xfrm>
            <a:off x="1216314" y="3249612"/>
            <a:ext cx="3722686" cy="1421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Ensure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Safety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Maintain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Mission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Effectiveness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Avoid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Collisions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8181DE-F0E9-BD15-A0AB-B2B1AD0037C9}"/>
              </a:ext>
            </a:extLst>
          </p:cNvPr>
          <p:cNvSpPr txBox="1"/>
          <p:nvPr/>
        </p:nvSpPr>
        <p:spPr>
          <a:xfrm>
            <a:off x="8048992" y="3249612"/>
            <a:ext cx="2188420" cy="96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Aggressiveness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Timeliness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673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4FFDA-EE52-689E-48FE-D2B6BEA50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F52BA-3323-7DFF-5738-BCBD10240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2.3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Auto-GCAS Overarching Design</a:t>
            </a:r>
            <a:endParaRPr lang="tr-TR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Sensors</a:t>
            </a:r>
            <a:endParaRPr lang="tr-TR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Terrain Databases</a:t>
            </a:r>
            <a:endParaRPr lang="tr-TR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Trajectory Prediction Algorithm</a:t>
            </a:r>
            <a:endParaRPr lang="tr-TR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Displays/Annunciators </a:t>
            </a:r>
            <a:endParaRPr lang="tr-TR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tr-TR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15.png" descr="Logolar | Medipol Üniversitesi">
            <a:extLst>
              <a:ext uri="{FF2B5EF4-FFF2-40B4-BE49-F238E27FC236}">
                <a16:creationId xmlns:a16="http://schemas.microsoft.com/office/drawing/2014/main" id="{F5F2EF4D-BB04-7F44-1CEA-914703D67D6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9972675" y="5617369"/>
            <a:ext cx="2587374" cy="1751012"/>
          </a:xfrm>
          <a:prstGeom prst="rect">
            <a:avLst/>
          </a:prstGeom>
          <a:ln/>
        </p:spPr>
      </p:pic>
      <p:pic>
        <p:nvPicPr>
          <p:cNvPr id="3074" name="Picture 2" descr="Optimal Recovery Trajectories for Automatic Ground Collision Avoidance  Systems (Auto GCAS) | Semantic Scholar">
            <a:extLst>
              <a:ext uri="{FF2B5EF4-FFF2-40B4-BE49-F238E27FC236}">
                <a16:creationId xmlns:a16="http://schemas.microsoft.com/office/drawing/2014/main" id="{A43800B5-C966-BFDB-8CFB-A37E0C452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2024545"/>
            <a:ext cx="4743450" cy="280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935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4FFDA-EE52-689E-48FE-D2B6BEA50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Auto-GCAS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F52BA-3323-7DFF-5738-BCBD10240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9382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Auto-GCAS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Methodology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Overview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15.png" descr="Logolar | Medipol Üniversitesi">
            <a:extLst>
              <a:ext uri="{FF2B5EF4-FFF2-40B4-BE49-F238E27FC236}">
                <a16:creationId xmlns:a16="http://schemas.microsoft.com/office/drawing/2014/main" id="{F5F2EF4D-BB04-7F44-1CEA-914703D67D6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9972675" y="5617369"/>
            <a:ext cx="2587374" cy="1751012"/>
          </a:xfrm>
          <a:prstGeom prst="rect">
            <a:avLst/>
          </a:prstGeom>
          <a:ln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486E70-FBDC-4A9E-D80D-07631CAA963F}"/>
              </a:ext>
            </a:extLst>
          </p:cNvPr>
          <p:cNvSpPr txBox="1"/>
          <p:nvPr/>
        </p:nvSpPr>
        <p:spPr>
          <a:xfrm>
            <a:off x="5340639" y="3249612"/>
            <a:ext cx="2180405" cy="1421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Forecasting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Resolution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673AC8-3675-63EE-A5BA-E709D50E03A0}"/>
              </a:ext>
            </a:extLst>
          </p:cNvPr>
          <p:cNvSpPr txBox="1"/>
          <p:nvPr/>
        </p:nvSpPr>
        <p:spPr>
          <a:xfrm>
            <a:off x="1216314" y="3249612"/>
            <a:ext cx="3722686" cy="1421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Ensure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Safety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Maintain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Mission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Effectiveness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Avoid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Collisions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8181DE-F0E9-BD15-A0AB-B2B1AD0037C9}"/>
              </a:ext>
            </a:extLst>
          </p:cNvPr>
          <p:cNvSpPr txBox="1"/>
          <p:nvPr/>
        </p:nvSpPr>
        <p:spPr>
          <a:xfrm>
            <a:off x="8021560" y="3249612"/>
            <a:ext cx="2188420" cy="96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Aggressiveness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Timeliness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404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4FFDA-EE52-689E-48FE-D2B6BEA50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Auto-GCAS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F52BA-3323-7DFF-5738-BCBD10240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Auto-GCAS </a:t>
            </a:r>
            <a:r>
              <a:rPr lang="tr-T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Overarching</a:t>
            </a:r>
            <a:r>
              <a:rPr lang="tr-T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Architecture</a:t>
            </a:r>
          </a:p>
          <a:p>
            <a:pPr lvl="1" algn="just">
              <a:lnSpc>
                <a:spcPct val="150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Sensors</a:t>
            </a:r>
            <a:endParaRPr lang="tr-TR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Trajectory Prediction Algorithm</a:t>
            </a:r>
            <a:endParaRPr lang="tr-TR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Displays/Annunciators </a:t>
            </a:r>
            <a:endParaRPr lang="tr-TR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image15.png" descr="Logolar | Medipol Üniversitesi">
            <a:extLst>
              <a:ext uri="{FF2B5EF4-FFF2-40B4-BE49-F238E27FC236}">
                <a16:creationId xmlns:a16="http://schemas.microsoft.com/office/drawing/2014/main" id="{F5F2EF4D-BB04-7F44-1CEA-914703D67D6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9972675" y="5617369"/>
            <a:ext cx="2587374" cy="175101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36986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1249</TotalTime>
  <Words>682</Words>
  <Application>Microsoft Office PowerPoint</Application>
  <PresentationFormat>Widescreen</PresentationFormat>
  <Paragraphs>260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Aptos</vt:lpstr>
      <vt:lpstr>Aptos Display</vt:lpstr>
      <vt:lpstr>Arial</vt:lpstr>
      <vt:lpstr>Cambria Math</vt:lpstr>
      <vt:lpstr>Times New Roman</vt:lpstr>
      <vt:lpstr>Office Theme</vt:lpstr>
      <vt:lpstr>PowerPoint Presentation</vt:lpstr>
      <vt:lpstr>ÖZET</vt:lpstr>
      <vt:lpstr>ABSTRACT</vt:lpstr>
      <vt:lpstr>1. INTRODUCTION</vt:lpstr>
      <vt:lpstr>2. LITERATURE REVIEW</vt:lpstr>
      <vt:lpstr>2. LITERATURE REVIEW</vt:lpstr>
      <vt:lpstr>2. LITERATURE REVIEW</vt:lpstr>
      <vt:lpstr>3. Auto-GCAS METHODOLOGY</vt:lpstr>
      <vt:lpstr>3. Auto-GCAS METHODOLOGY</vt:lpstr>
      <vt:lpstr>4. SIMULATION METHODOLOGY</vt:lpstr>
      <vt:lpstr>4. SIMULATION METHODOLOGY</vt:lpstr>
      <vt:lpstr>4. SIMULATION METHODOLOGY</vt:lpstr>
      <vt:lpstr>4. SIMULATION METHODOLOGY</vt:lpstr>
      <vt:lpstr>4. SIMULATION METHODOLOGY</vt:lpstr>
      <vt:lpstr>4. SIMULATION METHODOLOGY</vt:lpstr>
      <vt:lpstr>4. SIMULATION METHODOLOGY</vt:lpstr>
      <vt:lpstr>4. SIMULATION METHODOLOGY</vt:lpstr>
      <vt:lpstr>4. SIMULATION METHODOLOGY</vt:lpstr>
      <vt:lpstr>4. SIMULATION METHODOLOGY</vt:lpstr>
      <vt:lpstr>PowerPoint Presentation</vt:lpstr>
      <vt:lpstr>PowerPoint Presentation</vt:lpstr>
      <vt:lpstr>PowerPoint Presentation</vt:lpstr>
      <vt:lpstr>5. RESULTS AND DISCUSSION</vt:lpstr>
      <vt:lpstr>6.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hilal türkyılmaz</dc:creator>
  <cp:lastModifiedBy>hilal türkyılmaz</cp:lastModifiedBy>
  <cp:revision>12</cp:revision>
  <dcterms:created xsi:type="dcterms:W3CDTF">2024-06-05T13:58:07Z</dcterms:created>
  <dcterms:modified xsi:type="dcterms:W3CDTF">2024-06-06T10:47:49Z</dcterms:modified>
</cp:coreProperties>
</file>